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4"/>
  </p:notesMasterIdLst>
  <p:sldIdLst>
    <p:sldId id="256" r:id="rId2"/>
    <p:sldId id="257" r:id="rId3"/>
    <p:sldId id="289" r:id="rId4"/>
    <p:sldId id="292" r:id="rId5"/>
    <p:sldId id="293" r:id="rId6"/>
    <p:sldId id="294" r:id="rId7"/>
    <p:sldId id="300" r:id="rId8"/>
    <p:sldId id="295" r:id="rId9"/>
    <p:sldId id="296" r:id="rId10"/>
    <p:sldId id="297" r:id="rId11"/>
    <p:sldId id="298" r:id="rId12"/>
    <p:sldId id="299" r:id="rId13"/>
    <p:sldId id="291" r:id="rId14"/>
    <p:sldId id="371" r:id="rId15"/>
    <p:sldId id="301" r:id="rId16"/>
    <p:sldId id="303" r:id="rId17"/>
    <p:sldId id="304" r:id="rId18"/>
    <p:sldId id="305" r:id="rId19"/>
    <p:sldId id="307" r:id="rId20"/>
    <p:sldId id="319" r:id="rId21"/>
    <p:sldId id="314" r:id="rId22"/>
    <p:sldId id="310" r:id="rId23"/>
    <p:sldId id="311" r:id="rId24"/>
    <p:sldId id="315" r:id="rId25"/>
    <p:sldId id="320" r:id="rId26"/>
    <p:sldId id="322" r:id="rId27"/>
    <p:sldId id="323" r:id="rId28"/>
    <p:sldId id="324" r:id="rId29"/>
    <p:sldId id="334" r:id="rId30"/>
    <p:sldId id="335" r:id="rId31"/>
    <p:sldId id="336" r:id="rId32"/>
    <p:sldId id="337" r:id="rId33"/>
    <p:sldId id="338" r:id="rId34"/>
    <p:sldId id="340" r:id="rId35"/>
    <p:sldId id="326" r:id="rId36"/>
    <p:sldId id="341" r:id="rId37"/>
    <p:sldId id="327" r:id="rId38"/>
    <p:sldId id="345" r:id="rId39"/>
    <p:sldId id="349" r:id="rId40"/>
    <p:sldId id="346" r:id="rId41"/>
    <p:sldId id="347" r:id="rId42"/>
    <p:sldId id="350" r:id="rId43"/>
    <p:sldId id="351" r:id="rId44"/>
    <p:sldId id="352" r:id="rId45"/>
    <p:sldId id="353" r:id="rId46"/>
    <p:sldId id="354" r:id="rId47"/>
    <p:sldId id="355" r:id="rId48"/>
    <p:sldId id="313" r:id="rId49"/>
    <p:sldId id="312" r:id="rId50"/>
    <p:sldId id="309" r:id="rId51"/>
    <p:sldId id="290" r:id="rId52"/>
    <p:sldId id="356" r:id="rId53"/>
    <p:sldId id="357" r:id="rId54"/>
    <p:sldId id="358" r:id="rId55"/>
    <p:sldId id="359" r:id="rId56"/>
    <p:sldId id="368" r:id="rId57"/>
    <p:sldId id="369" r:id="rId58"/>
    <p:sldId id="360" r:id="rId59"/>
    <p:sldId id="361" r:id="rId60"/>
    <p:sldId id="372" r:id="rId61"/>
    <p:sldId id="373" r:id="rId62"/>
    <p:sldId id="374" r:id="rId63"/>
  </p:sldIdLst>
  <p:sldSz cx="12192000" cy="6858000"/>
  <p:notesSz cx="6858000" cy="9144000"/>
  <p:defaultTextStyle>
    <a:defPPr>
      <a:defRPr lang="en-US"/>
    </a:defPPr>
    <a:lvl1pPr marL="0" algn="l" defTabSz="914332" rtl="0" eaLnBrk="1" latinLnBrk="0" hangingPunct="1">
      <a:defRPr sz="1900" kern="1200">
        <a:solidFill>
          <a:schemeClr val="tx1"/>
        </a:solidFill>
        <a:latin typeface="+mn-lt"/>
        <a:ea typeface="+mn-ea"/>
        <a:cs typeface="+mn-cs"/>
      </a:defRPr>
    </a:lvl1pPr>
    <a:lvl2pPr marL="457167" algn="l" defTabSz="914332" rtl="0" eaLnBrk="1" latinLnBrk="0" hangingPunct="1">
      <a:defRPr sz="1900" kern="1200">
        <a:solidFill>
          <a:schemeClr val="tx1"/>
        </a:solidFill>
        <a:latin typeface="+mn-lt"/>
        <a:ea typeface="+mn-ea"/>
        <a:cs typeface="+mn-cs"/>
      </a:defRPr>
    </a:lvl2pPr>
    <a:lvl3pPr marL="914332" algn="l" defTabSz="914332" rtl="0" eaLnBrk="1" latinLnBrk="0" hangingPunct="1">
      <a:defRPr sz="1900" kern="1200">
        <a:solidFill>
          <a:schemeClr val="tx1"/>
        </a:solidFill>
        <a:latin typeface="+mn-lt"/>
        <a:ea typeface="+mn-ea"/>
        <a:cs typeface="+mn-cs"/>
      </a:defRPr>
    </a:lvl3pPr>
    <a:lvl4pPr marL="1371498" algn="l" defTabSz="914332" rtl="0" eaLnBrk="1" latinLnBrk="0" hangingPunct="1">
      <a:defRPr sz="1900" kern="1200">
        <a:solidFill>
          <a:schemeClr val="tx1"/>
        </a:solidFill>
        <a:latin typeface="+mn-lt"/>
        <a:ea typeface="+mn-ea"/>
        <a:cs typeface="+mn-cs"/>
      </a:defRPr>
    </a:lvl4pPr>
    <a:lvl5pPr marL="1828664" algn="l" defTabSz="914332" rtl="0" eaLnBrk="1" latinLnBrk="0" hangingPunct="1">
      <a:defRPr sz="1900" kern="1200">
        <a:solidFill>
          <a:schemeClr val="tx1"/>
        </a:solidFill>
        <a:latin typeface="+mn-lt"/>
        <a:ea typeface="+mn-ea"/>
        <a:cs typeface="+mn-cs"/>
      </a:defRPr>
    </a:lvl5pPr>
    <a:lvl6pPr marL="2285830" algn="l" defTabSz="914332" rtl="0" eaLnBrk="1" latinLnBrk="0" hangingPunct="1">
      <a:defRPr sz="1900" kern="1200">
        <a:solidFill>
          <a:schemeClr val="tx1"/>
        </a:solidFill>
        <a:latin typeface="+mn-lt"/>
        <a:ea typeface="+mn-ea"/>
        <a:cs typeface="+mn-cs"/>
      </a:defRPr>
    </a:lvl6pPr>
    <a:lvl7pPr marL="2742994" algn="l" defTabSz="914332" rtl="0" eaLnBrk="1" latinLnBrk="0" hangingPunct="1">
      <a:defRPr sz="1900" kern="1200">
        <a:solidFill>
          <a:schemeClr val="tx1"/>
        </a:solidFill>
        <a:latin typeface="+mn-lt"/>
        <a:ea typeface="+mn-ea"/>
        <a:cs typeface="+mn-cs"/>
      </a:defRPr>
    </a:lvl7pPr>
    <a:lvl8pPr marL="3200160" algn="l" defTabSz="914332" rtl="0" eaLnBrk="1" latinLnBrk="0" hangingPunct="1">
      <a:defRPr sz="1900" kern="1200">
        <a:solidFill>
          <a:schemeClr val="tx1"/>
        </a:solidFill>
        <a:latin typeface="+mn-lt"/>
        <a:ea typeface="+mn-ea"/>
        <a:cs typeface="+mn-cs"/>
      </a:defRPr>
    </a:lvl8pPr>
    <a:lvl9pPr marL="3657327" algn="l" defTabSz="914332" rtl="0" eaLnBrk="1" latinLnBrk="0" hangingPunct="1">
      <a:defRPr sz="19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60093"/>
    <a:srgbClr val="9900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9559" autoAdjust="0"/>
    <p:restoredTop sz="96433" autoAdjust="0"/>
  </p:normalViewPr>
  <p:slideViewPr>
    <p:cSldViewPr snapToGrid="0">
      <p:cViewPr varScale="1">
        <p:scale>
          <a:sx n="117" d="100"/>
          <a:sy n="117" d="100"/>
        </p:scale>
        <p:origin x="-666" y="-10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FBFD4DA-5D00-4BF7-8215-892EE69E86AD}" type="datetimeFigureOut">
              <a:rPr lang="en-IN" smtClean="0"/>
              <a:pPr/>
              <a:t>04-03-2024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406E077-BEB1-4576-8C95-5F14C91243A3}" type="slidenum">
              <a:rPr lang="en-IN" smtClean="0"/>
              <a:pPr/>
              <a:t>‹#›</a:t>
            </a:fld>
            <a:endParaRPr lang="en-IN"/>
          </a:p>
        </p:txBody>
      </p:sp>
    </p:spTree>
    <p:extLst>
      <p:ext uri="{BB962C8B-B14F-4D97-AF65-F5344CB8AC3E}">
        <p14:creationId xmlns:p14="http://schemas.microsoft.com/office/powerpoint/2010/main" val="903294200"/>
      </p:ext>
    </p:extLst>
  </p:cSld>
  <p:clrMap bg1="lt1" tx1="dk1" bg2="lt2" tx2="dk2" accent1="accent1" accent2="accent2" accent3="accent3" accent4="accent4" accent5="accent5" accent6="accent6" hlink="hlink" folHlink="folHlink"/>
  <p:notesStyle>
    <a:lvl1pPr marL="0" algn="l" defTabSz="914332" rtl="0" eaLnBrk="1" latinLnBrk="0" hangingPunct="1">
      <a:defRPr sz="1200" kern="1200">
        <a:solidFill>
          <a:schemeClr val="tx1"/>
        </a:solidFill>
        <a:latin typeface="+mn-lt"/>
        <a:ea typeface="+mn-ea"/>
        <a:cs typeface="+mn-cs"/>
      </a:defRPr>
    </a:lvl1pPr>
    <a:lvl2pPr marL="457167" algn="l" defTabSz="914332" rtl="0" eaLnBrk="1" latinLnBrk="0" hangingPunct="1">
      <a:defRPr sz="1200" kern="1200">
        <a:solidFill>
          <a:schemeClr val="tx1"/>
        </a:solidFill>
        <a:latin typeface="+mn-lt"/>
        <a:ea typeface="+mn-ea"/>
        <a:cs typeface="+mn-cs"/>
      </a:defRPr>
    </a:lvl2pPr>
    <a:lvl3pPr marL="914332" algn="l" defTabSz="914332" rtl="0" eaLnBrk="1" latinLnBrk="0" hangingPunct="1">
      <a:defRPr sz="1200" kern="1200">
        <a:solidFill>
          <a:schemeClr val="tx1"/>
        </a:solidFill>
        <a:latin typeface="+mn-lt"/>
        <a:ea typeface="+mn-ea"/>
        <a:cs typeface="+mn-cs"/>
      </a:defRPr>
    </a:lvl3pPr>
    <a:lvl4pPr marL="1371498" algn="l" defTabSz="914332" rtl="0" eaLnBrk="1" latinLnBrk="0" hangingPunct="1">
      <a:defRPr sz="1200" kern="1200">
        <a:solidFill>
          <a:schemeClr val="tx1"/>
        </a:solidFill>
        <a:latin typeface="+mn-lt"/>
        <a:ea typeface="+mn-ea"/>
        <a:cs typeface="+mn-cs"/>
      </a:defRPr>
    </a:lvl4pPr>
    <a:lvl5pPr marL="1828664" algn="l" defTabSz="914332" rtl="0" eaLnBrk="1" latinLnBrk="0" hangingPunct="1">
      <a:defRPr sz="1200" kern="1200">
        <a:solidFill>
          <a:schemeClr val="tx1"/>
        </a:solidFill>
        <a:latin typeface="+mn-lt"/>
        <a:ea typeface="+mn-ea"/>
        <a:cs typeface="+mn-cs"/>
      </a:defRPr>
    </a:lvl5pPr>
    <a:lvl6pPr marL="2285830" algn="l" defTabSz="914332" rtl="0" eaLnBrk="1" latinLnBrk="0" hangingPunct="1">
      <a:defRPr sz="1200" kern="1200">
        <a:solidFill>
          <a:schemeClr val="tx1"/>
        </a:solidFill>
        <a:latin typeface="+mn-lt"/>
        <a:ea typeface="+mn-ea"/>
        <a:cs typeface="+mn-cs"/>
      </a:defRPr>
    </a:lvl6pPr>
    <a:lvl7pPr marL="2742994" algn="l" defTabSz="914332" rtl="0" eaLnBrk="1" latinLnBrk="0" hangingPunct="1">
      <a:defRPr sz="1200" kern="1200">
        <a:solidFill>
          <a:schemeClr val="tx1"/>
        </a:solidFill>
        <a:latin typeface="+mn-lt"/>
        <a:ea typeface="+mn-ea"/>
        <a:cs typeface="+mn-cs"/>
      </a:defRPr>
    </a:lvl7pPr>
    <a:lvl8pPr marL="3200160" algn="l" defTabSz="914332" rtl="0" eaLnBrk="1" latinLnBrk="0" hangingPunct="1">
      <a:defRPr sz="1200" kern="1200">
        <a:solidFill>
          <a:schemeClr val="tx1"/>
        </a:solidFill>
        <a:latin typeface="+mn-lt"/>
        <a:ea typeface="+mn-ea"/>
        <a:cs typeface="+mn-cs"/>
      </a:defRPr>
    </a:lvl8pPr>
    <a:lvl9pPr marL="3657327" algn="l" defTabSz="914332"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7"/>
            <a:ext cx="9144000" cy="1655763"/>
          </a:xfrm>
        </p:spPr>
        <p:txBody>
          <a:bodyPr/>
          <a:lstStyle>
            <a:lvl1pPr marL="0" indent="0" algn="ctr">
              <a:buNone/>
              <a:defRPr sz="2400"/>
            </a:lvl1pPr>
            <a:lvl2pPr marL="457167" indent="0" algn="ctr">
              <a:buNone/>
              <a:defRPr sz="2000"/>
            </a:lvl2pPr>
            <a:lvl3pPr marL="914332" indent="0" algn="ctr">
              <a:buNone/>
              <a:defRPr sz="1900"/>
            </a:lvl3pPr>
            <a:lvl4pPr marL="1371498" indent="0" algn="ctr">
              <a:buNone/>
              <a:defRPr sz="1600"/>
            </a:lvl4pPr>
            <a:lvl5pPr marL="1828664" indent="0" algn="ctr">
              <a:buNone/>
              <a:defRPr sz="1600"/>
            </a:lvl5pPr>
            <a:lvl6pPr marL="2285830" indent="0" algn="ctr">
              <a:buNone/>
              <a:defRPr sz="1600"/>
            </a:lvl6pPr>
            <a:lvl7pPr marL="2742994" indent="0" algn="ctr">
              <a:buNone/>
              <a:defRPr sz="1600"/>
            </a:lvl7pPr>
            <a:lvl8pPr marL="3200160" indent="0" algn="ctr">
              <a:buNone/>
              <a:defRPr sz="1600"/>
            </a:lvl8pPr>
            <a:lvl9pPr marL="3657327"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166D852A-47D4-4CF1-B078-5CB101AC1B48}" type="datetimeFigureOut">
              <a:rPr lang="en-US" smtClean="0"/>
              <a:pPr/>
              <a:t>3/4/2024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9E8C52-8332-411F-B69B-845FD2209F48}" type="slidenum">
              <a:rPr lang="en-US" smtClean="0"/>
              <a:pPr/>
              <a:t>‹#›</a:t>
            </a:fld>
            <a:endParaRPr lang="en-US"/>
          </a:p>
        </p:txBody>
      </p:sp>
    </p:spTree>
    <p:extLst>
      <p:ext uri="{BB962C8B-B14F-4D97-AF65-F5344CB8AC3E}">
        <p14:creationId xmlns:p14="http://schemas.microsoft.com/office/powerpoint/2010/main" val="12648557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66D852A-47D4-4CF1-B078-5CB101AC1B48}" type="datetimeFigureOut">
              <a:rPr lang="en-US" smtClean="0"/>
              <a:pPr/>
              <a:t>3/4/2024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9E8C52-8332-411F-B69B-845FD2209F48}" type="slidenum">
              <a:rPr lang="en-US" smtClean="0"/>
              <a:pPr/>
              <a:t>‹#›</a:t>
            </a:fld>
            <a:endParaRPr lang="en-US"/>
          </a:p>
        </p:txBody>
      </p:sp>
    </p:spTree>
    <p:extLst>
      <p:ext uri="{BB962C8B-B14F-4D97-AF65-F5344CB8AC3E}">
        <p14:creationId xmlns:p14="http://schemas.microsoft.com/office/powerpoint/2010/main" val="4013437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2" y="365129"/>
            <a:ext cx="2628900" cy="5811839"/>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3" y="365129"/>
            <a:ext cx="7734300" cy="581183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66D852A-47D4-4CF1-B078-5CB101AC1B48}" type="datetimeFigureOut">
              <a:rPr lang="en-US" smtClean="0"/>
              <a:pPr/>
              <a:t>3/4/2024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9E8C52-8332-411F-B69B-845FD2209F48}" type="slidenum">
              <a:rPr lang="en-US" smtClean="0"/>
              <a:pPr/>
              <a:t>‹#›</a:t>
            </a:fld>
            <a:endParaRPr lang="en-US"/>
          </a:p>
        </p:txBody>
      </p:sp>
    </p:spTree>
    <p:extLst>
      <p:ext uri="{BB962C8B-B14F-4D97-AF65-F5344CB8AC3E}">
        <p14:creationId xmlns:p14="http://schemas.microsoft.com/office/powerpoint/2010/main" val="31391395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66D852A-47D4-4CF1-B078-5CB101AC1B48}" type="datetimeFigureOut">
              <a:rPr lang="en-US" smtClean="0"/>
              <a:pPr/>
              <a:t>3/4/2024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9E8C52-8332-411F-B69B-845FD2209F48}" type="slidenum">
              <a:rPr lang="en-US" smtClean="0"/>
              <a:pPr/>
              <a:t>‹#›</a:t>
            </a:fld>
            <a:endParaRPr lang="en-US"/>
          </a:p>
        </p:txBody>
      </p:sp>
    </p:spTree>
    <p:extLst>
      <p:ext uri="{BB962C8B-B14F-4D97-AF65-F5344CB8AC3E}">
        <p14:creationId xmlns:p14="http://schemas.microsoft.com/office/powerpoint/2010/main" val="39564911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2"/>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1" y="4589465"/>
            <a:ext cx="10515600" cy="1500187"/>
          </a:xfrm>
        </p:spPr>
        <p:txBody>
          <a:bodyPr/>
          <a:lstStyle>
            <a:lvl1pPr marL="0" indent="0">
              <a:buNone/>
              <a:defRPr sz="2400">
                <a:solidFill>
                  <a:schemeClr val="tx1">
                    <a:tint val="75000"/>
                  </a:schemeClr>
                </a:solidFill>
              </a:defRPr>
            </a:lvl1pPr>
            <a:lvl2pPr marL="457167" indent="0">
              <a:buNone/>
              <a:defRPr sz="2000">
                <a:solidFill>
                  <a:schemeClr val="tx1">
                    <a:tint val="75000"/>
                  </a:schemeClr>
                </a:solidFill>
              </a:defRPr>
            </a:lvl2pPr>
            <a:lvl3pPr marL="914332" indent="0">
              <a:buNone/>
              <a:defRPr sz="1900">
                <a:solidFill>
                  <a:schemeClr val="tx1">
                    <a:tint val="75000"/>
                  </a:schemeClr>
                </a:solidFill>
              </a:defRPr>
            </a:lvl3pPr>
            <a:lvl4pPr marL="1371498" indent="0">
              <a:buNone/>
              <a:defRPr sz="1600">
                <a:solidFill>
                  <a:schemeClr val="tx1">
                    <a:tint val="75000"/>
                  </a:schemeClr>
                </a:solidFill>
              </a:defRPr>
            </a:lvl4pPr>
            <a:lvl5pPr marL="1828664" indent="0">
              <a:buNone/>
              <a:defRPr sz="1600">
                <a:solidFill>
                  <a:schemeClr val="tx1">
                    <a:tint val="75000"/>
                  </a:schemeClr>
                </a:solidFill>
              </a:defRPr>
            </a:lvl5pPr>
            <a:lvl6pPr marL="2285830" indent="0">
              <a:buNone/>
              <a:defRPr sz="1600">
                <a:solidFill>
                  <a:schemeClr val="tx1">
                    <a:tint val="75000"/>
                  </a:schemeClr>
                </a:solidFill>
              </a:defRPr>
            </a:lvl6pPr>
            <a:lvl7pPr marL="2742994" indent="0">
              <a:buNone/>
              <a:defRPr sz="1600">
                <a:solidFill>
                  <a:schemeClr val="tx1">
                    <a:tint val="75000"/>
                  </a:schemeClr>
                </a:solidFill>
              </a:defRPr>
            </a:lvl7pPr>
            <a:lvl8pPr marL="3200160" indent="0">
              <a:buNone/>
              <a:defRPr sz="1600">
                <a:solidFill>
                  <a:schemeClr val="tx1">
                    <a:tint val="75000"/>
                  </a:schemeClr>
                </a:solidFill>
              </a:defRPr>
            </a:lvl8pPr>
            <a:lvl9pPr marL="3657327"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66D852A-47D4-4CF1-B078-5CB101AC1B48}" type="datetimeFigureOut">
              <a:rPr lang="en-US" smtClean="0"/>
              <a:pPr/>
              <a:t>3/4/2024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9E8C52-8332-411F-B69B-845FD2209F48}" type="slidenum">
              <a:rPr lang="en-US" smtClean="0"/>
              <a:pPr/>
              <a:t>‹#›</a:t>
            </a:fld>
            <a:endParaRPr lang="en-US"/>
          </a:p>
        </p:txBody>
      </p:sp>
    </p:spTree>
    <p:extLst>
      <p:ext uri="{BB962C8B-B14F-4D97-AF65-F5344CB8AC3E}">
        <p14:creationId xmlns:p14="http://schemas.microsoft.com/office/powerpoint/2010/main" val="28036610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66D852A-47D4-4CF1-B078-5CB101AC1B48}" type="datetimeFigureOut">
              <a:rPr lang="en-US" smtClean="0"/>
              <a:pPr/>
              <a:t>3/4/2024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B9E8C52-8332-411F-B69B-845FD2209F48}" type="slidenum">
              <a:rPr lang="en-US" smtClean="0"/>
              <a:pPr/>
              <a:t>‹#›</a:t>
            </a:fld>
            <a:endParaRPr lang="en-US"/>
          </a:p>
        </p:txBody>
      </p:sp>
    </p:spTree>
    <p:extLst>
      <p:ext uri="{BB962C8B-B14F-4D97-AF65-F5344CB8AC3E}">
        <p14:creationId xmlns:p14="http://schemas.microsoft.com/office/powerpoint/2010/main" val="6416474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167" indent="0">
              <a:buNone/>
              <a:defRPr sz="2000" b="1"/>
            </a:lvl2pPr>
            <a:lvl3pPr marL="914332" indent="0">
              <a:buNone/>
              <a:defRPr sz="1900" b="1"/>
            </a:lvl3pPr>
            <a:lvl4pPr marL="1371498" indent="0">
              <a:buNone/>
              <a:defRPr sz="1600" b="1"/>
            </a:lvl4pPr>
            <a:lvl5pPr marL="1828664" indent="0">
              <a:buNone/>
              <a:defRPr sz="1600" b="1"/>
            </a:lvl5pPr>
            <a:lvl6pPr marL="2285830" indent="0">
              <a:buNone/>
              <a:defRPr sz="1600" b="1"/>
            </a:lvl6pPr>
            <a:lvl7pPr marL="2742994" indent="0">
              <a:buNone/>
              <a:defRPr sz="1600" b="1"/>
            </a:lvl7pPr>
            <a:lvl8pPr marL="3200160" indent="0">
              <a:buNone/>
              <a:defRPr sz="1600" b="1"/>
            </a:lvl8pPr>
            <a:lvl9pPr marL="3657327"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3" y="1681163"/>
            <a:ext cx="5183188" cy="823912"/>
          </a:xfrm>
        </p:spPr>
        <p:txBody>
          <a:bodyPr anchor="b"/>
          <a:lstStyle>
            <a:lvl1pPr marL="0" indent="0">
              <a:buNone/>
              <a:defRPr sz="2400" b="1"/>
            </a:lvl1pPr>
            <a:lvl2pPr marL="457167" indent="0">
              <a:buNone/>
              <a:defRPr sz="2000" b="1"/>
            </a:lvl2pPr>
            <a:lvl3pPr marL="914332" indent="0">
              <a:buNone/>
              <a:defRPr sz="1900" b="1"/>
            </a:lvl3pPr>
            <a:lvl4pPr marL="1371498" indent="0">
              <a:buNone/>
              <a:defRPr sz="1600" b="1"/>
            </a:lvl4pPr>
            <a:lvl5pPr marL="1828664" indent="0">
              <a:buNone/>
              <a:defRPr sz="1600" b="1"/>
            </a:lvl5pPr>
            <a:lvl6pPr marL="2285830" indent="0">
              <a:buNone/>
              <a:defRPr sz="1600" b="1"/>
            </a:lvl6pPr>
            <a:lvl7pPr marL="2742994" indent="0">
              <a:buNone/>
              <a:defRPr sz="1600" b="1"/>
            </a:lvl7pPr>
            <a:lvl8pPr marL="3200160" indent="0">
              <a:buNone/>
              <a:defRPr sz="1600" b="1"/>
            </a:lvl8pPr>
            <a:lvl9pPr marL="3657327"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3"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66D852A-47D4-4CF1-B078-5CB101AC1B48}" type="datetimeFigureOut">
              <a:rPr lang="en-US" smtClean="0"/>
              <a:pPr/>
              <a:t>3/4/2024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B9E8C52-8332-411F-B69B-845FD2209F48}" type="slidenum">
              <a:rPr lang="en-US" smtClean="0"/>
              <a:pPr/>
              <a:t>‹#›</a:t>
            </a:fld>
            <a:endParaRPr lang="en-US"/>
          </a:p>
        </p:txBody>
      </p:sp>
    </p:spTree>
    <p:extLst>
      <p:ext uri="{BB962C8B-B14F-4D97-AF65-F5344CB8AC3E}">
        <p14:creationId xmlns:p14="http://schemas.microsoft.com/office/powerpoint/2010/main" val="12742612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66D852A-47D4-4CF1-B078-5CB101AC1B48}" type="datetimeFigureOut">
              <a:rPr lang="en-US" smtClean="0"/>
              <a:pPr/>
              <a:t>3/4/2024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B9E8C52-8332-411F-B69B-845FD2209F48}" type="slidenum">
              <a:rPr lang="en-US" smtClean="0"/>
              <a:pPr/>
              <a:t>‹#›</a:t>
            </a:fld>
            <a:endParaRPr lang="en-US"/>
          </a:p>
        </p:txBody>
      </p:sp>
    </p:spTree>
    <p:extLst>
      <p:ext uri="{BB962C8B-B14F-4D97-AF65-F5344CB8AC3E}">
        <p14:creationId xmlns:p14="http://schemas.microsoft.com/office/powerpoint/2010/main" val="39400070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66D852A-47D4-4CF1-B078-5CB101AC1B48}" type="datetimeFigureOut">
              <a:rPr lang="en-US" smtClean="0"/>
              <a:pPr/>
              <a:t>3/4/2024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B9E8C52-8332-411F-B69B-845FD2209F48}" type="slidenum">
              <a:rPr lang="en-US" smtClean="0"/>
              <a:pPr/>
              <a:t>‹#›</a:t>
            </a:fld>
            <a:endParaRPr lang="en-US"/>
          </a:p>
        </p:txBody>
      </p:sp>
    </p:spTree>
    <p:extLst>
      <p:ext uri="{BB962C8B-B14F-4D97-AF65-F5344CB8AC3E}">
        <p14:creationId xmlns:p14="http://schemas.microsoft.com/office/powerpoint/2010/main" val="14627402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9"/>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3"/>
            <a:ext cx="3932237" cy="3811588"/>
          </a:xfrm>
        </p:spPr>
        <p:txBody>
          <a:bodyPr/>
          <a:lstStyle>
            <a:lvl1pPr marL="0" indent="0">
              <a:buNone/>
              <a:defRPr sz="1600"/>
            </a:lvl1pPr>
            <a:lvl2pPr marL="457167" indent="0">
              <a:buNone/>
              <a:defRPr sz="1500"/>
            </a:lvl2pPr>
            <a:lvl3pPr marL="914332" indent="0">
              <a:buNone/>
              <a:defRPr sz="1200"/>
            </a:lvl3pPr>
            <a:lvl4pPr marL="1371498" indent="0">
              <a:buNone/>
              <a:defRPr sz="1100"/>
            </a:lvl4pPr>
            <a:lvl5pPr marL="1828664" indent="0">
              <a:buNone/>
              <a:defRPr sz="1100"/>
            </a:lvl5pPr>
            <a:lvl6pPr marL="2285830" indent="0">
              <a:buNone/>
              <a:defRPr sz="1100"/>
            </a:lvl6pPr>
            <a:lvl7pPr marL="2742994" indent="0">
              <a:buNone/>
              <a:defRPr sz="1100"/>
            </a:lvl7pPr>
            <a:lvl8pPr marL="3200160" indent="0">
              <a:buNone/>
              <a:defRPr sz="1100"/>
            </a:lvl8pPr>
            <a:lvl9pPr marL="3657327" indent="0">
              <a:buNone/>
              <a:defRPr sz="1100"/>
            </a:lvl9pPr>
          </a:lstStyle>
          <a:p>
            <a:pPr lvl="0"/>
            <a:r>
              <a:rPr lang="en-US"/>
              <a:t>Click to edit Master text styles</a:t>
            </a:r>
          </a:p>
        </p:txBody>
      </p:sp>
      <p:sp>
        <p:nvSpPr>
          <p:cNvPr id="5" name="Date Placeholder 4"/>
          <p:cNvSpPr>
            <a:spLocks noGrp="1"/>
          </p:cNvSpPr>
          <p:nvPr>
            <p:ph type="dt" sz="half" idx="10"/>
          </p:nvPr>
        </p:nvSpPr>
        <p:spPr/>
        <p:txBody>
          <a:bodyPr/>
          <a:lstStyle/>
          <a:p>
            <a:fld id="{166D852A-47D4-4CF1-B078-5CB101AC1B48}" type="datetimeFigureOut">
              <a:rPr lang="en-US" smtClean="0"/>
              <a:pPr/>
              <a:t>3/4/2024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B9E8C52-8332-411F-B69B-845FD2209F48}" type="slidenum">
              <a:rPr lang="en-US" smtClean="0"/>
              <a:pPr/>
              <a:t>‹#›</a:t>
            </a:fld>
            <a:endParaRPr lang="en-US"/>
          </a:p>
        </p:txBody>
      </p:sp>
    </p:spTree>
    <p:extLst>
      <p:ext uri="{BB962C8B-B14F-4D97-AF65-F5344CB8AC3E}">
        <p14:creationId xmlns:p14="http://schemas.microsoft.com/office/powerpoint/2010/main" val="29193133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9"/>
            <a:ext cx="6172200" cy="4873625"/>
          </a:xfrm>
        </p:spPr>
        <p:txBody>
          <a:bodyPr/>
          <a:lstStyle>
            <a:lvl1pPr marL="0" indent="0">
              <a:buNone/>
              <a:defRPr sz="3200"/>
            </a:lvl1pPr>
            <a:lvl2pPr marL="457167" indent="0">
              <a:buNone/>
              <a:defRPr sz="2800"/>
            </a:lvl2pPr>
            <a:lvl3pPr marL="914332" indent="0">
              <a:buNone/>
              <a:defRPr sz="2400"/>
            </a:lvl3pPr>
            <a:lvl4pPr marL="1371498" indent="0">
              <a:buNone/>
              <a:defRPr sz="2000"/>
            </a:lvl4pPr>
            <a:lvl5pPr marL="1828664" indent="0">
              <a:buNone/>
              <a:defRPr sz="2000"/>
            </a:lvl5pPr>
            <a:lvl6pPr marL="2285830" indent="0">
              <a:buNone/>
              <a:defRPr sz="2000"/>
            </a:lvl6pPr>
            <a:lvl7pPr marL="2742994" indent="0">
              <a:buNone/>
              <a:defRPr sz="2000"/>
            </a:lvl7pPr>
            <a:lvl8pPr marL="3200160" indent="0">
              <a:buNone/>
              <a:defRPr sz="2000"/>
            </a:lvl8pPr>
            <a:lvl9pPr marL="3657327" indent="0">
              <a:buNone/>
              <a:defRPr sz="2000"/>
            </a:lvl9pPr>
          </a:lstStyle>
          <a:p>
            <a:endParaRPr lang="en-US"/>
          </a:p>
        </p:txBody>
      </p:sp>
      <p:sp>
        <p:nvSpPr>
          <p:cNvPr id="4" name="Text Placeholder 3"/>
          <p:cNvSpPr>
            <a:spLocks noGrp="1"/>
          </p:cNvSpPr>
          <p:nvPr>
            <p:ph type="body" sz="half" idx="2"/>
          </p:nvPr>
        </p:nvSpPr>
        <p:spPr>
          <a:xfrm>
            <a:off x="839788" y="2057403"/>
            <a:ext cx="3932237" cy="3811588"/>
          </a:xfrm>
        </p:spPr>
        <p:txBody>
          <a:bodyPr/>
          <a:lstStyle>
            <a:lvl1pPr marL="0" indent="0">
              <a:buNone/>
              <a:defRPr sz="1600"/>
            </a:lvl1pPr>
            <a:lvl2pPr marL="457167" indent="0">
              <a:buNone/>
              <a:defRPr sz="1500"/>
            </a:lvl2pPr>
            <a:lvl3pPr marL="914332" indent="0">
              <a:buNone/>
              <a:defRPr sz="1200"/>
            </a:lvl3pPr>
            <a:lvl4pPr marL="1371498" indent="0">
              <a:buNone/>
              <a:defRPr sz="1100"/>
            </a:lvl4pPr>
            <a:lvl5pPr marL="1828664" indent="0">
              <a:buNone/>
              <a:defRPr sz="1100"/>
            </a:lvl5pPr>
            <a:lvl6pPr marL="2285830" indent="0">
              <a:buNone/>
              <a:defRPr sz="1100"/>
            </a:lvl6pPr>
            <a:lvl7pPr marL="2742994" indent="0">
              <a:buNone/>
              <a:defRPr sz="1100"/>
            </a:lvl7pPr>
            <a:lvl8pPr marL="3200160" indent="0">
              <a:buNone/>
              <a:defRPr sz="1100"/>
            </a:lvl8pPr>
            <a:lvl9pPr marL="3657327" indent="0">
              <a:buNone/>
              <a:defRPr sz="1100"/>
            </a:lvl9pPr>
          </a:lstStyle>
          <a:p>
            <a:pPr lvl="0"/>
            <a:r>
              <a:rPr lang="en-US"/>
              <a:t>Click to edit Master text styles</a:t>
            </a:r>
          </a:p>
        </p:txBody>
      </p:sp>
      <p:sp>
        <p:nvSpPr>
          <p:cNvPr id="5" name="Date Placeholder 4"/>
          <p:cNvSpPr>
            <a:spLocks noGrp="1"/>
          </p:cNvSpPr>
          <p:nvPr>
            <p:ph type="dt" sz="half" idx="10"/>
          </p:nvPr>
        </p:nvSpPr>
        <p:spPr/>
        <p:txBody>
          <a:bodyPr/>
          <a:lstStyle/>
          <a:p>
            <a:fld id="{166D852A-47D4-4CF1-B078-5CB101AC1B48}" type="datetimeFigureOut">
              <a:rPr lang="en-US" smtClean="0"/>
              <a:pPr/>
              <a:t>3/4/2024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B9E8C52-8332-411F-B69B-845FD2209F48}" type="slidenum">
              <a:rPr lang="en-US" smtClean="0"/>
              <a:pPr/>
              <a:t>‹#›</a:t>
            </a:fld>
            <a:endParaRPr lang="en-US"/>
          </a:p>
        </p:txBody>
      </p:sp>
    </p:spTree>
    <p:extLst>
      <p:ext uri="{BB962C8B-B14F-4D97-AF65-F5344CB8AC3E}">
        <p14:creationId xmlns:p14="http://schemas.microsoft.com/office/powerpoint/2010/main" val="6375144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34" tIns="45718" rIns="91434" bIns="45718"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9"/>
          </a:xfrm>
          <a:prstGeom prst="rect">
            <a:avLst/>
          </a:prstGeom>
        </p:spPr>
        <p:txBody>
          <a:bodyPr vert="horz" lIns="91434" tIns="45718" rIns="91434" bIns="45718"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2"/>
            <a:ext cx="2743200" cy="365125"/>
          </a:xfrm>
          <a:prstGeom prst="rect">
            <a:avLst/>
          </a:prstGeom>
        </p:spPr>
        <p:txBody>
          <a:bodyPr vert="horz" lIns="91434" tIns="45718" rIns="91434" bIns="45718" rtlCol="0" anchor="ctr"/>
          <a:lstStyle>
            <a:lvl1pPr algn="l">
              <a:defRPr sz="1200">
                <a:solidFill>
                  <a:schemeClr val="tx1">
                    <a:tint val="75000"/>
                  </a:schemeClr>
                </a:solidFill>
              </a:defRPr>
            </a:lvl1pPr>
          </a:lstStyle>
          <a:p>
            <a:fld id="{166D852A-47D4-4CF1-B078-5CB101AC1B48}" type="datetimeFigureOut">
              <a:rPr lang="en-US" smtClean="0"/>
              <a:pPr/>
              <a:t>3/4/2024</a:t>
            </a:fld>
            <a:endParaRPr lang="en-US"/>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34" tIns="45718" rIns="91434" bIns="45718"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34" tIns="45718" rIns="91434" bIns="45718" rtlCol="0" anchor="ctr"/>
          <a:lstStyle>
            <a:lvl1pPr algn="r">
              <a:defRPr sz="1200">
                <a:solidFill>
                  <a:schemeClr val="tx1">
                    <a:tint val="75000"/>
                  </a:schemeClr>
                </a:solidFill>
              </a:defRPr>
            </a:lvl1pPr>
          </a:lstStyle>
          <a:p>
            <a:fld id="{5B9E8C52-8332-411F-B69B-845FD2209F48}" type="slidenum">
              <a:rPr lang="en-US" smtClean="0"/>
              <a:pPr/>
              <a:t>‹#›</a:t>
            </a:fld>
            <a:endParaRPr lang="en-US"/>
          </a:p>
        </p:txBody>
      </p:sp>
    </p:spTree>
    <p:extLst>
      <p:ext uri="{BB962C8B-B14F-4D97-AF65-F5344CB8AC3E}">
        <p14:creationId xmlns:p14="http://schemas.microsoft.com/office/powerpoint/2010/main" val="14855879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332"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84" indent="-228584" algn="l" defTabSz="914332"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50" indent="-228584" algn="l" defTabSz="914332"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14" indent="-228584" algn="l" defTabSz="914332"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080" indent="-228584" algn="l" defTabSz="9143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4pPr>
      <a:lvl5pPr marL="2057247" indent="-228584" algn="l" defTabSz="9143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5pPr>
      <a:lvl6pPr marL="2514412" indent="-228584" algn="l" defTabSz="9143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1578" indent="-228584" algn="l" defTabSz="9143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8744" indent="-228584" algn="l" defTabSz="9143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910" indent="-228584" algn="l" defTabSz="9143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p:bodyStyle>
    <p:otherStyle>
      <a:defPPr>
        <a:defRPr lang="en-US"/>
      </a:defPPr>
      <a:lvl1pPr marL="0" algn="l" defTabSz="914332" rtl="0" eaLnBrk="1" latinLnBrk="0" hangingPunct="1">
        <a:defRPr sz="1900" kern="1200">
          <a:solidFill>
            <a:schemeClr val="tx1"/>
          </a:solidFill>
          <a:latin typeface="+mn-lt"/>
          <a:ea typeface="+mn-ea"/>
          <a:cs typeface="+mn-cs"/>
        </a:defRPr>
      </a:lvl1pPr>
      <a:lvl2pPr marL="457167" algn="l" defTabSz="914332" rtl="0" eaLnBrk="1" latinLnBrk="0" hangingPunct="1">
        <a:defRPr sz="1900" kern="1200">
          <a:solidFill>
            <a:schemeClr val="tx1"/>
          </a:solidFill>
          <a:latin typeface="+mn-lt"/>
          <a:ea typeface="+mn-ea"/>
          <a:cs typeface="+mn-cs"/>
        </a:defRPr>
      </a:lvl2pPr>
      <a:lvl3pPr marL="914332" algn="l" defTabSz="914332" rtl="0" eaLnBrk="1" latinLnBrk="0" hangingPunct="1">
        <a:defRPr sz="1900" kern="1200">
          <a:solidFill>
            <a:schemeClr val="tx1"/>
          </a:solidFill>
          <a:latin typeface="+mn-lt"/>
          <a:ea typeface="+mn-ea"/>
          <a:cs typeface="+mn-cs"/>
        </a:defRPr>
      </a:lvl3pPr>
      <a:lvl4pPr marL="1371498" algn="l" defTabSz="914332" rtl="0" eaLnBrk="1" latinLnBrk="0" hangingPunct="1">
        <a:defRPr sz="1900" kern="1200">
          <a:solidFill>
            <a:schemeClr val="tx1"/>
          </a:solidFill>
          <a:latin typeface="+mn-lt"/>
          <a:ea typeface="+mn-ea"/>
          <a:cs typeface="+mn-cs"/>
        </a:defRPr>
      </a:lvl4pPr>
      <a:lvl5pPr marL="1828664" algn="l" defTabSz="914332" rtl="0" eaLnBrk="1" latinLnBrk="0" hangingPunct="1">
        <a:defRPr sz="1900" kern="1200">
          <a:solidFill>
            <a:schemeClr val="tx1"/>
          </a:solidFill>
          <a:latin typeface="+mn-lt"/>
          <a:ea typeface="+mn-ea"/>
          <a:cs typeface="+mn-cs"/>
        </a:defRPr>
      </a:lvl5pPr>
      <a:lvl6pPr marL="2285830" algn="l" defTabSz="914332" rtl="0" eaLnBrk="1" latinLnBrk="0" hangingPunct="1">
        <a:defRPr sz="1900" kern="1200">
          <a:solidFill>
            <a:schemeClr val="tx1"/>
          </a:solidFill>
          <a:latin typeface="+mn-lt"/>
          <a:ea typeface="+mn-ea"/>
          <a:cs typeface="+mn-cs"/>
        </a:defRPr>
      </a:lvl6pPr>
      <a:lvl7pPr marL="2742994" algn="l" defTabSz="914332" rtl="0" eaLnBrk="1" latinLnBrk="0" hangingPunct="1">
        <a:defRPr sz="1900" kern="1200">
          <a:solidFill>
            <a:schemeClr val="tx1"/>
          </a:solidFill>
          <a:latin typeface="+mn-lt"/>
          <a:ea typeface="+mn-ea"/>
          <a:cs typeface="+mn-cs"/>
        </a:defRPr>
      </a:lvl7pPr>
      <a:lvl8pPr marL="3200160" algn="l" defTabSz="914332" rtl="0" eaLnBrk="1" latinLnBrk="0" hangingPunct="1">
        <a:defRPr sz="1900" kern="1200">
          <a:solidFill>
            <a:schemeClr val="tx1"/>
          </a:solidFill>
          <a:latin typeface="+mn-lt"/>
          <a:ea typeface="+mn-ea"/>
          <a:cs typeface="+mn-cs"/>
        </a:defRPr>
      </a:lvl8pPr>
      <a:lvl9pPr marL="3657327" algn="l" defTabSz="914332" rtl="0" eaLnBrk="1" latinLnBrk="0" hangingPunct="1">
        <a:defRPr sz="1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chemas.android.com/apk/res-auto" TargetMode="External"/><Relationship Id="rId2" Type="http://schemas.openxmlformats.org/officeDocument/2006/relationships/hyperlink" Target="http://schemas.android.com/apk/res/android" TargetMode="Externa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hyperlink" Target="http://schemas.android.com/tools" TargetMode="External"/></Relationships>
</file>

<file path=ppt/slides/_rels/slide31.xml.rels><?xml version="1.0" encoding="UTF-8" standalone="yes"?>
<Relationships xmlns="http://schemas.openxmlformats.org/package/2006/relationships"><Relationship Id="rId3" Type="http://schemas.openxmlformats.org/officeDocument/2006/relationships/hyperlink" Target="http://schemas.android.com/tools" TargetMode="External"/><Relationship Id="rId2" Type="http://schemas.openxmlformats.org/officeDocument/2006/relationships/hyperlink" Target="http://schemas.android.com/apk/res/android" TargetMode="Externa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3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hyperlink" Target="http://schemas.android.com/tools" TargetMode="External"/><Relationship Id="rId2" Type="http://schemas.openxmlformats.org/officeDocument/2006/relationships/hyperlink" Target="http://schemas.android.com/apk/res/android" TargetMode="External"/><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2.png"/></Relationships>
</file>

<file path=ppt/slides/_rels/slide4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hyperlink" Target="http://schemas.android.com/tools" TargetMode="External"/><Relationship Id="rId7" Type="http://schemas.openxmlformats.org/officeDocument/2006/relationships/image" Target="../media/image59.png"/><Relationship Id="rId2" Type="http://schemas.openxmlformats.org/officeDocument/2006/relationships/hyperlink" Target="http://schemas.android.com/apk/res/android" TargetMode="Externa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58687" y="1468595"/>
            <a:ext cx="9144000" cy="1311436"/>
          </a:xfrm>
        </p:spPr>
        <p:txBody>
          <a:bodyPr>
            <a:normAutofit/>
          </a:bodyPr>
          <a:lstStyle/>
          <a:p>
            <a:r>
              <a:rPr lang="en-US" sz="8800" dirty="0" smtClean="0">
                <a:solidFill>
                  <a:schemeClr val="accent2">
                    <a:lumMod val="75000"/>
                  </a:schemeClr>
                </a:solidFill>
              </a:rPr>
              <a:t>UNIT-2</a:t>
            </a:r>
            <a:endParaRPr lang="en-US" dirty="0">
              <a:solidFill>
                <a:schemeClr val="accent2">
                  <a:lumMod val="75000"/>
                </a:schemeClr>
              </a:solidFill>
            </a:endParaRPr>
          </a:p>
        </p:txBody>
      </p:sp>
      <p:sp>
        <p:nvSpPr>
          <p:cNvPr id="3" name="Subtitle 2"/>
          <p:cNvSpPr>
            <a:spLocks noGrp="1"/>
          </p:cNvSpPr>
          <p:nvPr>
            <p:ph type="subTitle" idx="1"/>
          </p:nvPr>
        </p:nvSpPr>
        <p:spPr>
          <a:xfrm>
            <a:off x="207817" y="1925781"/>
            <a:ext cx="11360728" cy="5147161"/>
          </a:xfrm>
        </p:spPr>
        <p:txBody>
          <a:bodyPr>
            <a:normAutofit/>
          </a:bodyPr>
          <a:lstStyle/>
          <a:p>
            <a:endParaRPr lang="en-IN" sz="4800" dirty="0" smtClean="0">
              <a:solidFill>
                <a:schemeClr val="accent1">
                  <a:lumMod val="75000"/>
                </a:schemeClr>
              </a:solidFill>
            </a:endParaRPr>
          </a:p>
          <a:p>
            <a:endParaRPr lang="en-IN" sz="4800" dirty="0" smtClean="0">
              <a:solidFill>
                <a:schemeClr val="accent1">
                  <a:lumMod val="75000"/>
                </a:schemeClr>
              </a:solidFill>
            </a:endParaRPr>
          </a:p>
          <a:p>
            <a:r>
              <a:rPr lang="en-US" sz="6000" b="1" dirty="0">
                <a:latin typeface="Times New Roman" pitchFamily="18" charset="0"/>
                <a:cs typeface="Times New Roman" pitchFamily="18" charset="0"/>
              </a:rPr>
              <a:t>Android application components</a:t>
            </a:r>
            <a:endParaRPr lang="en-US" sz="4800" dirty="0">
              <a:solidFill>
                <a:schemeClr val="accent1">
                  <a:lumMod val="75000"/>
                </a:schemeClr>
              </a:solidFill>
            </a:endParaRPr>
          </a:p>
          <a:p>
            <a:pPr algn="r"/>
            <a:endParaRPr lang="en-US" sz="4800" dirty="0" smtClean="0">
              <a:solidFill>
                <a:schemeClr val="accent1">
                  <a:lumMod val="75000"/>
                </a:schemeClr>
              </a:solidFill>
            </a:endParaRPr>
          </a:p>
        </p:txBody>
      </p:sp>
      <p:sp>
        <p:nvSpPr>
          <p:cNvPr id="4" name="Rectangle 3"/>
          <p:cNvSpPr/>
          <p:nvPr/>
        </p:nvSpPr>
        <p:spPr>
          <a:xfrm>
            <a:off x="0" y="437254"/>
            <a:ext cx="11920123" cy="2862322"/>
          </a:xfrm>
          <a:prstGeom prst="rect">
            <a:avLst/>
          </a:prstGeom>
        </p:spPr>
        <p:txBody>
          <a:bodyPr wrap="none">
            <a:spAutoFit/>
          </a:bodyPr>
          <a:lstStyle/>
          <a:p>
            <a:r>
              <a:rPr lang="en-US" sz="6000" dirty="0" smtClean="0">
                <a:solidFill>
                  <a:srgbClr val="FF0000"/>
                </a:solidFill>
              </a:rPr>
              <a:t>MOBILE APPLICATION DEVELOPMENT</a:t>
            </a:r>
          </a:p>
          <a:p>
            <a:endParaRPr lang="en-US" sz="6000" dirty="0" smtClean="0">
              <a:solidFill>
                <a:srgbClr val="FF0000"/>
              </a:solidFill>
            </a:endParaRPr>
          </a:p>
          <a:p>
            <a:endParaRPr lang="en-US" sz="6000" dirty="0">
              <a:solidFill>
                <a:srgbClr val="FF0000"/>
              </a:solidFill>
            </a:endParaRPr>
          </a:p>
        </p:txBody>
      </p:sp>
    </p:spTree>
    <p:extLst>
      <p:ext uri="{BB962C8B-B14F-4D97-AF65-F5344CB8AC3E}">
        <p14:creationId xmlns:p14="http://schemas.microsoft.com/office/powerpoint/2010/main" val="409407328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
          <p:cNvPicPr>
            <a:picLocks noChangeAspect="1" noChangeArrowheads="1"/>
          </p:cNvPicPr>
          <p:nvPr/>
        </p:nvPicPr>
        <p:blipFill>
          <a:blip r:embed="rId2"/>
          <a:srcRect/>
          <a:stretch>
            <a:fillRect/>
          </a:stretch>
        </p:blipFill>
        <p:spPr bwMode="auto">
          <a:xfrm>
            <a:off x="0" y="0"/>
            <a:ext cx="11805790" cy="6858000"/>
          </a:xfrm>
          <a:prstGeom prst="rect">
            <a:avLst/>
          </a:prstGeom>
          <a:noFill/>
          <a:ln w="9525">
            <a:noFill/>
            <a:miter lim="800000"/>
            <a:headEnd/>
            <a:tailEnd/>
          </a:ln>
          <a:effectLst/>
        </p:spPr>
      </p:pic>
      <p:sp>
        <p:nvSpPr>
          <p:cNvPr id="3" name="TextBox 2"/>
          <p:cNvSpPr txBox="1"/>
          <p:nvPr/>
        </p:nvSpPr>
        <p:spPr>
          <a:xfrm>
            <a:off x="2285998" y="3616042"/>
            <a:ext cx="1316182" cy="323165"/>
          </a:xfrm>
          <a:prstGeom prst="rect">
            <a:avLst/>
          </a:prstGeom>
          <a:noFill/>
        </p:spPr>
        <p:txBody>
          <a:bodyPr wrap="square" rtlCol="0">
            <a:spAutoFit/>
          </a:bodyPr>
          <a:lstStyle/>
          <a:p>
            <a:r>
              <a:rPr lang="en-US" sz="1500" b="1" dirty="0" smtClean="0">
                <a:latin typeface="Times New Roman" pitchFamily="18" charset="0"/>
                <a:cs typeface="Times New Roman" pitchFamily="18" charset="0"/>
              </a:rPr>
              <a:t>Notification</a:t>
            </a:r>
            <a:endParaRPr lang="en-US" sz="1500" b="1"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47066" y="194799"/>
            <a:ext cx="3048014" cy="492443"/>
          </a:xfrm>
          <a:prstGeom prst="rect">
            <a:avLst/>
          </a:prstGeom>
        </p:spPr>
        <p:txBody>
          <a:bodyPr wrap="none">
            <a:spAutoFit/>
          </a:bodyPr>
          <a:lstStyle/>
          <a:p>
            <a:r>
              <a:rPr lang="en-US" sz="2600" b="1" dirty="0" smtClean="0">
                <a:solidFill>
                  <a:srgbClr val="990033"/>
                </a:solidFill>
                <a:latin typeface="Times New Roman" pitchFamily="18" charset="0"/>
                <a:cs typeface="Times New Roman" pitchFamily="18" charset="0"/>
              </a:rPr>
              <a:t>4.Content Providers</a:t>
            </a:r>
          </a:p>
        </p:txBody>
      </p:sp>
      <p:sp>
        <p:nvSpPr>
          <p:cNvPr id="3" name="Rectangle 2"/>
          <p:cNvSpPr/>
          <p:nvPr/>
        </p:nvSpPr>
        <p:spPr>
          <a:xfrm>
            <a:off x="304799" y="718435"/>
            <a:ext cx="11665527" cy="2277547"/>
          </a:xfrm>
          <a:prstGeom prst="rect">
            <a:avLst/>
          </a:prstGeom>
        </p:spPr>
        <p:txBody>
          <a:bodyPr wrap="square">
            <a:spAutoFit/>
          </a:bodyPr>
          <a:lstStyle/>
          <a:p>
            <a:r>
              <a:rPr lang="en-US" dirty="0" smtClean="0">
                <a:latin typeface="Times New Roman" pitchFamily="18" charset="0"/>
                <a:cs typeface="Times New Roman" pitchFamily="18" charset="0"/>
              </a:rPr>
              <a:t>     Content Provider is a component that </a:t>
            </a:r>
            <a:r>
              <a:rPr lang="en-US" sz="2200" b="1" dirty="0" smtClean="0">
                <a:solidFill>
                  <a:srgbClr val="FF0000"/>
                </a:solidFill>
                <a:latin typeface="Times New Roman" pitchFamily="18" charset="0"/>
                <a:cs typeface="Times New Roman" pitchFamily="18" charset="0"/>
              </a:rPr>
              <a:t>allows applications to share data among multiple applications</a:t>
            </a:r>
            <a:r>
              <a:rPr lang="en-US" dirty="0" smtClean="0">
                <a:latin typeface="Times New Roman" pitchFamily="18" charset="0"/>
                <a:cs typeface="Times New Roman" pitchFamily="18" charset="0"/>
              </a:rPr>
              <a:t>.</a:t>
            </a:r>
          </a:p>
          <a:p>
            <a:r>
              <a:rPr lang="en-US" dirty="0" smtClean="0">
                <a:latin typeface="Times New Roman" pitchFamily="18" charset="0"/>
                <a:cs typeface="Times New Roman" pitchFamily="18" charset="0"/>
              </a:rPr>
              <a:t>	 It </a:t>
            </a:r>
            <a:r>
              <a:rPr lang="en-US" sz="2200" b="1" dirty="0" smtClean="0">
                <a:solidFill>
                  <a:srgbClr val="FF0000"/>
                </a:solidFill>
                <a:latin typeface="Times New Roman" pitchFamily="18" charset="0"/>
                <a:cs typeface="Times New Roman" pitchFamily="18" charset="0"/>
              </a:rPr>
              <a:t>hides the details of the database </a:t>
            </a:r>
            <a:r>
              <a:rPr lang="en-US" dirty="0" smtClean="0">
                <a:latin typeface="Times New Roman" pitchFamily="18" charset="0"/>
                <a:cs typeface="Times New Roman" pitchFamily="18" charset="0"/>
              </a:rPr>
              <a:t>and can be used to read and write private data of the application which is not shared. It would be a mess to access data from other applications without </a:t>
            </a:r>
            <a:r>
              <a:rPr lang="en-US" b="1" i="1" dirty="0" smtClean="0">
                <a:latin typeface="Times New Roman" pitchFamily="18" charset="0"/>
                <a:cs typeface="Times New Roman" pitchFamily="18" charset="0"/>
              </a:rPr>
              <a:t>content providers</a:t>
            </a:r>
            <a:r>
              <a:rPr lang="en-US" dirty="0" smtClean="0">
                <a:latin typeface="Times New Roman" pitchFamily="18" charset="0"/>
                <a:cs typeface="Times New Roman" pitchFamily="18" charset="0"/>
              </a:rPr>
              <a:t>.</a:t>
            </a:r>
          </a:p>
          <a:p>
            <a:r>
              <a:rPr lang="en-US" dirty="0" smtClean="0">
                <a:latin typeface="Times New Roman" pitchFamily="18" charset="0"/>
                <a:cs typeface="Times New Roman" pitchFamily="18" charset="0"/>
              </a:rPr>
              <a:t>	The prime purpose of a content provider is to </a:t>
            </a:r>
            <a:r>
              <a:rPr lang="en-US" sz="2200" b="1" dirty="0" smtClean="0">
                <a:solidFill>
                  <a:srgbClr val="FF0000"/>
                </a:solidFill>
                <a:latin typeface="Times New Roman" pitchFamily="18" charset="0"/>
                <a:cs typeface="Times New Roman" pitchFamily="18" charset="0"/>
              </a:rPr>
              <a:t>serve as a central repository </a:t>
            </a:r>
            <a:r>
              <a:rPr lang="en-US" dirty="0" smtClean="0">
                <a:latin typeface="Times New Roman" pitchFamily="18" charset="0"/>
                <a:cs typeface="Times New Roman" pitchFamily="18" charset="0"/>
              </a:rPr>
              <a:t>of data where users can store and can fetch the data. The access of this repository is given to other applications also but in a safe manner in order to serve the different requirements of the user.</a:t>
            </a:r>
          </a:p>
          <a:p>
            <a:r>
              <a:rPr lang="en-US" dirty="0" smtClean="0">
                <a:latin typeface="Times New Roman" pitchFamily="18" charset="0"/>
                <a:cs typeface="Times New Roman" pitchFamily="18" charset="0"/>
              </a:rPr>
              <a:t>For example, the </a:t>
            </a:r>
            <a:r>
              <a:rPr lang="en-US" b="1" dirty="0" smtClean="0">
                <a:latin typeface="Times New Roman" pitchFamily="18" charset="0"/>
                <a:cs typeface="Times New Roman" pitchFamily="18" charset="0"/>
              </a:rPr>
              <a:t>contacts data is used by multiple applications </a:t>
            </a:r>
            <a:r>
              <a:rPr lang="en-US" dirty="0" smtClean="0">
                <a:latin typeface="Times New Roman" pitchFamily="18" charset="0"/>
                <a:cs typeface="Times New Roman" pitchFamily="18" charset="0"/>
              </a:rPr>
              <a:t>and must be stored in a content provider.</a:t>
            </a:r>
            <a:endParaRPr lang="en-US" dirty="0">
              <a:latin typeface="Times New Roman" pitchFamily="18" charset="0"/>
              <a:cs typeface="Times New Roman" pitchFamily="18" charset="0"/>
            </a:endParaRPr>
          </a:p>
        </p:txBody>
      </p:sp>
      <p:pic>
        <p:nvPicPr>
          <p:cNvPr id="4" name="Picture 2"/>
          <p:cNvPicPr>
            <a:picLocks noChangeAspect="1" noChangeArrowheads="1"/>
          </p:cNvPicPr>
          <p:nvPr/>
        </p:nvPicPr>
        <p:blipFill>
          <a:blip r:embed="rId2"/>
          <a:srcRect/>
          <a:stretch>
            <a:fillRect/>
          </a:stretch>
        </p:blipFill>
        <p:spPr bwMode="auto">
          <a:xfrm>
            <a:off x="2803814" y="3037609"/>
            <a:ext cx="6972300" cy="35433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nvGraphicFramePr>
        <p:xfrm>
          <a:off x="449820" y="1759540"/>
          <a:ext cx="11478943" cy="4372098"/>
        </p:xfrm>
        <a:graphic>
          <a:graphicData uri="http://schemas.openxmlformats.org/drawingml/2006/table">
            <a:tbl>
              <a:tblPr/>
              <a:tblGrid>
                <a:gridCol w="2661092"/>
                <a:gridCol w="8817851"/>
              </a:tblGrid>
              <a:tr h="601683">
                <a:tc>
                  <a:txBody>
                    <a:bodyPr/>
                    <a:lstStyle/>
                    <a:p>
                      <a:pPr latinLnBrk="0"/>
                      <a:r>
                        <a:rPr lang="en-US" b="1" dirty="0"/>
                        <a:t>Components</a:t>
                      </a:r>
                      <a:endParaRPr lang="en-US" dirty="0"/>
                    </a:p>
                  </a:txBody>
                  <a:tcPr anchor="ctr">
                    <a:lnL w="9525" cap="flat" cmpd="sng" algn="ctr">
                      <a:solidFill>
                        <a:srgbClr val="EEEEEE"/>
                      </a:solidFill>
                      <a:prstDash val="solid"/>
                      <a:round/>
                      <a:headEnd type="none" w="med" len="med"/>
                      <a:tailEnd type="none" w="med" len="med"/>
                    </a:lnL>
                    <a:lnR w="9525" cap="flat" cmpd="sng" algn="ctr">
                      <a:solidFill>
                        <a:srgbClr val="EEEEEE"/>
                      </a:solidFill>
                      <a:prstDash val="solid"/>
                      <a:round/>
                      <a:headEnd type="none" w="med" len="med"/>
                      <a:tailEnd type="none" w="med" len="med"/>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blipFill>
                      <a:blip r:embed="rId2"/>
                      <a:tile tx="0" ty="0" sx="100000" sy="100000" flip="none" algn="tl"/>
                    </a:blipFill>
                  </a:tcPr>
                </a:tc>
                <a:tc>
                  <a:txBody>
                    <a:bodyPr/>
                    <a:lstStyle/>
                    <a:p>
                      <a:pPr latinLnBrk="0"/>
                      <a:r>
                        <a:rPr lang="en-US" b="1"/>
                        <a:t>Description</a:t>
                      </a:r>
                      <a:endParaRPr lang="en-US"/>
                    </a:p>
                  </a:txBody>
                  <a:tcPr anchor="ctr">
                    <a:lnL w="9525" cap="flat" cmpd="sng" algn="ctr">
                      <a:solidFill>
                        <a:srgbClr val="EEEEEE"/>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blipFill>
                      <a:blip r:embed="rId2"/>
                      <a:tile tx="0" ty="0" sx="100000" sy="100000" flip="none" algn="tl"/>
                    </a:blipFill>
                  </a:tcPr>
                </a:tc>
              </a:tr>
              <a:tr h="601683">
                <a:tc>
                  <a:txBody>
                    <a:bodyPr/>
                    <a:lstStyle/>
                    <a:p>
                      <a:pPr latinLnBrk="0"/>
                      <a:r>
                        <a:rPr lang="en-US" sz="2200" dirty="0">
                          <a:latin typeface="Times New Roman" pitchFamily="18" charset="0"/>
                          <a:cs typeface="Times New Roman" pitchFamily="18" charset="0"/>
                        </a:rPr>
                        <a:t>Fragments</a:t>
                      </a:r>
                    </a:p>
                  </a:txBody>
                  <a:tcPr anchor="ctr">
                    <a:lnL w="9525" cap="flat" cmpd="sng" algn="ctr">
                      <a:solidFill>
                        <a:srgbClr val="EEEEEE"/>
                      </a:solidFill>
                      <a:prstDash val="solid"/>
                      <a:round/>
                      <a:headEnd type="none" w="med" len="med"/>
                      <a:tailEnd type="none" w="med" len="med"/>
                    </a:lnL>
                    <a:lnR w="9525" cap="flat" cmpd="sng" algn="ctr">
                      <a:solidFill>
                        <a:srgbClr val="EEEEEE"/>
                      </a:solidFill>
                      <a:prstDash val="solid"/>
                      <a:round/>
                      <a:headEnd type="none" w="med" len="med"/>
                      <a:tailEnd type="none" w="med" len="med"/>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blipFill>
                      <a:blip r:embed="rId2"/>
                      <a:tile tx="0" ty="0" sx="100000" sy="100000" flip="none" algn="tl"/>
                    </a:blipFill>
                  </a:tcPr>
                </a:tc>
                <a:tc>
                  <a:txBody>
                    <a:bodyPr/>
                    <a:lstStyle/>
                    <a:p>
                      <a:pPr latinLnBrk="0"/>
                      <a:r>
                        <a:rPr lang="en-US" sz="2200">
                          <a:latin typeface="Times New Roman" pitchFamily="18" charset="0"/>
                          <a:cs typeface="Times New Roman" pitchFamily="18" charset="0"/>
                        </a:rPr>
                        <a:t>Represents a behavior or a portion of user interface in an Activity.</a:t>
                      </a:r>
                    </a:p>
                  </a:txBody>
                  <a:tcPr anchor="ctr">
                    <a:lnL w="9525" cap="flat" cmpd="sng" algn="ctr">
                      <a:solidFill>
                        <a:srgbClr val="EEEEEE"/>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blipFill>
                      <a:blip r:embed="rId2"/>
                      <a:tile tx="0" ty="0" sx="100000" sy="100000" flip="none" algn="tl"/>
                    </a:blipFill>
                  </a:tcPr>
                </a:tc>
              </a:tr>
              <a:tr h="601683">
                <a:tc>
                  <a:txBody>
                    <a:bodyPr/>
                    <a:lstStyle/>
                    <a:p>
                      <a:pPr latinLnBrk="0"/>
                      <a:r>
                        <a:rPr lang="en-US" sz="2200" dirty="0">
                          <a:latin typeface="Times New Roman" pitchFamily="18" charset="0"/>
                          <a:cs typeface="Times New Roman" pitchFamily="18" charset="0"/>
                        </a:rPr>
                        <a:t>Views</a:t>
                      </a:r>
                    </a:p>
                  </a:txBody>
                  <a:tcPr anchor="ctr">
                    <a:lnL w="9525" cap="flat" cmpd="sng" algn="ctr">
                      <a:solidFill>
                        <a:srgbClr val="EEEEEE"/>
                      </a:solidFill>
                      <a:prstDash val="solid"/>
                      <a:round/>
                      <a:headEnd type="none" w="med" len="med"/>
                      <a:tailEnd type="none" w="med" len="med"/>
                    </a:lnL>
                    <a:lnR w="9525" cap="flat" cmpd="sng" algn="ctr">
                      <a:solidFill>
                        <a:srgbClr val="EEEEEE"/>
                      </a:solidFill>
                      <a:prstDash val="solid"/>
                      <a:round/>
                      <a:headEnd type="none" w="med" len="med"/>
                      <a:tailEnd type="none" w="med" len="med"/>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blipFill>
                      <a:blip r:embed="rId2"/>
                      <a:tile tx="0" ty="0" sx="100000" sy="100000" flip="none" algn="tl"/>
                    </a:blipFill>
                  </a:tcPr>
                </a:tc>
                <a:tc>
                  <a:txBody>
                    <a:bodyPr/>
                    <a:lstStyle/>
                    <a:p>
                      <a:pPr latinLnBrk="0"/>
                      <a:r>
                        <a:rPr lang="en-US" sz="2200">
                          <a:latin typeface="Times New Roman" pitchFamily="18" charset="0"/>
                          <a:cs typeface="Times New Roman" pitchFamily="18" charset="0"/>
                        </a:rPr>
                        <a:t>UI elements that are drawn onscreen including buttons, lists forms etc.</a:t>
                      </a:r>
                    </a:p>
                  </a:txBody>
                  <a:tcPr anchor="ctr">
                    <a:lnL w="9525" cap="flat" cmpd="sng" algn="ctr">
                      <a:solidFill>
                        <a:srgbClr val="EEEEEE"/>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blipFill>
                      <a:blip r:embed="rId2"/>
                      <a:tile tx="0" ty="0" sx="100000" sy="100000" flip="none" algn="tl"/>
                    </a:blipFill>
                  </a:tcPr>
                </a:tc>
              </a:tr>
              <a:tr h="601683">
                <a:tc>
                  <a:txBody>
                    <a:bodyPr/>
                    <a:lstStyle/>
                    <a:p>
                      <a:pPr latinLnBrk="0"/>
                      <a:r>
                        <a:rPr lang="en-US" sz="2200" dirty="0">
                          <a:latin typeface="Times New Roman" pitchFamily="18" charset="0"/>
                          <a:cs typeface="Times New Roman" pitchFamily="18" charset="0"/>
                        </a:rPr>
                        <a:t>Layouts</a:t>
                      </a:r>
                    </a:p>
                  </a:txBody>
                  <a:tcPr anchor="ctr">
                    <a:lnL w="9525" cap="flat" cmpd="sng" algn="ctr">
                      <a:solidFill>
                        <a:srgbClr val="EEEEEE"/>
                      </a:solidFill>
                      <a:prstDash val="solid"/>
                      <a:round/>
                      <a:headEnd type="none" w="med" len="med"/>
                      <a:tailEnd type="none" w="med" len="med"/>
                    </a:lnL>
                    <a:lnR w="9525" cap="flat" cmpd="sng" algn="ctr">
                      <a:solidFill>
                        <a:srgbClr val="EEEEEE"/>
                      </a:solidFill>
                      <a:prstDash val="solid"/>
                      <a:round/>
                      <a:headEnd type="none" w="med" len="med"/>
                      <a:tailEnd type="none" w="med" len="med"/>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blipFill>
                      <a:blip r:embed="rId2"/>
                      <a:tile tx="0" ty="0" sx="100000" sy="100000" flip="none" algn="tl"/>
                    </a:blipFill>
                  </a:tcPr>
                </a:tc>
                <a:tc>
                  <a:txBody>
                    <a:bodyPr/>
                    <a:lstStyle/>
                    <a:p>
                      <a:pPr latinLnBrk="0"/>
                      <a:r>
                        <a:rPr lang="en-US" sz="2200" dirty="0">
                          <a:latin typeface="Times New Roman" pitchFamily="18" charset="0"/>
                          <a:cs typeface="Times New Roman" pitchFamily="18" charset="0"/>
                        </a:rPr>
                        <a:t>View hierarchies that control screen format and appearance of the views.</a:t>
                      </a:r>
                    </a:p>
                  </a:txBody>
                  <a:tcPr anchor="ctr">
                    <a:lnL w="9525" cap="flat" cmpd="sng" algn="ctr">
                      <a:solidFill>
                        <a:srgbClr val="EEEEEE"/>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blipFill>
                      <a:blip r:embed="rId2"/>
                      <a:tile tx="0" ty="0" sx="100000" sy="100000" flip="none" algn="tl"/>
                    </a:blipFill>
                  </a:tcPr>
                </a:tc>
              </a:tr>
              <a:tr h="601683">
                <a:tc>
                  <a:txBody>
                    <a:bodyPr/>
                    <a:lstStyle/>
                    <a:p>
                      <a:pPr latinLnBrk="0"/>
                      <a:r>
                        <a:rPr lang="en-US" sz="2200">
                          <a:latin typeface="Times New Roman" pitchFamily="18" charset="0"/>
                          <a:cs typeface="Times New Roman" pitchFamily="18" charset="0"/>
                        </a:rPr>
                        <a:t>Intents</a:t>
                      </a:r>
                    </a:p>
                  </a:txBody>
                  <a:tcPr anchor="ctr">
                    <a:lnL w="9525" cap="flat" cmpd="sng" algn="ctr">
                      <a:solidFill>
                        <a:srgbClr val="EEEEEE"/>
                      </a:solidFill>
                      <a:prstDash val="solid"/>
                      <a:round/>
                      <a:headEnd type="none" w="med" len="med"/>
                      <a:tailEnd type="none" w="med" len="med"/>
                    </a:lnL>
                    <a:lnR w="9525" cap="flat" cmpd="sng" algn="ctr">
                      <a:solidFill>
                        <a:srgbClr val="EEEEEE"/>
                      </a:solidFill>
                      <a:prstDash val="solid"/>
                      <a:round/>
                      <a:headEnd type="none" w="med" len="med"/>
                      <a:tailEnd type="none" w="med" len="med"/>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blipFill>
                      <a:blip r:embed="rId2"/>
                      <a:tile tx="0" ty="0" sx="100000" sy="100000" flip="none" algn="tl"/>
                    </a:blipFill>
                  </a:tcPr>
                </a:tc>
                <a:tc>
                  <a:txBody>
                    <a:bodyPr/>
                    <a:lstStyle/>
                    <a:p>
                      <a:pPr latinLnBrk="0"/>
                      <a:r>
                        <a:rPr lang="en-US" sz="2200" b="0" i="0" kern="1200" dirty="0" smtClean="0">
                          <a:solidFill>
                            <a:schemeClr val="tx1"/>
                          </a:solidFill>
                          <a:latin typeface="Times New Roman" pitchFamily="18" charset="0"/>
                          <a:ea typeface="+mn-ea"/>
                          <a:cs typeface="Times New Roman" pitchFamily="18" charset="0"/>
                        </a:rPr>
                        <a:t>bind individual components to each other at runtime.</a:t>
                      </a:r>
                      <a:endParaRPr lang="en-US" sz="2200" dirty="0">
                        <a:latin typeface="Times New Roman" pitchFamily="18" charset="0"/>
                        <a:cs typeface="Times New Roman" pitchFamily="18" charset="0"/>
                      </a:endParaRPr>
                    </a:p>
                  </a:txBody>
                  <a:tcPr anchor="ctr">
                    <a:lnL w="9525" cap="flat" cmpd="sng" algn="ctr">
                      <a:solidFill>
                        <a:srgbClr val="EEEEEE"/>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blipFill>
                      <a:blip r:embed="rId2"/>
                      <a:tile tx="0" ty="0" sx="100000" sy="100000" flip="none" algn="tl"/>
                    </a:blipFill>
                  </a:tcPr>
                </a:tc>
              </a:tr>
              <a:tr h="601683">
                <a:tc>
                  <a:txBody>
                    <a:bodyPr/>
                    <a:lstStyle/>
                    <a:p>
                      <a:pPr latinLnBrk="0"/>
                      <a:r>
                        <a:rPr lang="en-US" sz="2200">
                          <a:latin typeface="Times New Roman" pitchFamily="18" charset="0"/>
                          <a:cs typeface="Times New Roman" pitchFamily="18" charset="0"/>
                        </a:rPr>
                        <a:t>Resources</a:t>
                      </a:r>
                    </a:p>
                  </a:txBody>
                  <a:tcPr anchor="ctr">
                    <a:lnL w="9525" cap="flat" cmpd="sng" algn="ctr">
                      <a:solidFill>
                        <a:srgbClr val="EEEEEE"/>
                      </a:solidFill>
                      <a:prstDash val="solid"/>
                      <a:round/>
                      <a:headEnd type="none" w="med" len="med"/>
                      <a:tailEnd type="none" w="med" len="med"/>
                    </a:lnL>
                    <a:lnR w="9525" cap="flat" cmpd="sng" algn="ctr">
                      <a:solidFill>
                        <a:srgbClr val="EEEEEE"/>
                      </a:solidFill>
                      <a:prstDash val="solid"/>
                      <a:round/>
                      <a:headEnd type="none" w="med" len="med"/>
                      <a:tailEnd type="none" w="med" len="med"/>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blipFill>
                      <a:blip r:embed="rId2"/>
                      <a:tile tx="0" ty="0" sx="100000" sy="100000" flip="none" algn="tl"/>
                    </a:blipFill>
                  </a:tcPr>
                </a:tc>
                <a:tc>
                  <a:txBody>
                    <a:bodyPr/>
                    <a:lstStyle/>
                    <a:p>
                      <a:pPr latinLnBrk="0"/>
                      <a:r>
                        <a:rPr lang="en-US" sz="2200" b="0" i="0" kern="1200" dirty="0" smtClean="0">
                          <a:solidFill>
                            <a:schemeClr val="tx1"/>
                          </a:solidFill>
                          <a:latin typeface="Times New Roman" pitchFamily="18" charset="0"/>
                          <a:ea typeface="+mn-ea"/>
                          <a:cs typeface="Times New Roman" pitchFamily="18" charset="0"/>
                        </a:rPr>
                        <a:t>Defining Images, texts, string values. Everything is defined in the resource file and it can be referenced within the source code. </a:t>
                      </a:r>
                      <a:endParaRPr lang="en-US" sz="2200" b="0" i="0" kern="1200" dirty="0">
                        <a:solidFill>
                          <a:schemeClr val="tx1"/>
                        </a:solidFill>
                        <a:latin typeface="Times New Roman" pitchFamily="18" charset="0"/>
                        <a:ea typeface="+mn-ea"/>
                        <a:cs typeface="Times New Roman" pitchFamily="18" charset="0"/>
                      </a:endParaRPr>
                    </a:p>
                  </a:txBody>
                  <a:tcPr anchor="ctr">
                    <a:lnL w="9525" cap="flat" cmpd="sng" algn="ctr">
                      <a:solidFill>
                        <a:srgbClr val="EEEEEE"/>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blipFill>
                      <a:blip r:embed="rId2"/>
                      <a:tile tx="0" ty="0" sx="100000" sy="100000" flip="none" algn="tl"/>
                    </a:blipFill>
                  </a:tcPr>
                </a:tc>
              </a:tr>
              <a:tr h="601683">
                <a:tc>
                  <a:txBody>
                    <a:bodyPr/>
                    <a:lstStyle/>
                    <a:p>
                      <a:pPr latinLnBrk="0"/>
                      <a:r>
                        <a:rPr lang="en-US" sz="2200">
                          <a:latin typeface="Times New Roman" pitchFamily="18" charset="0"/>
                          <a:cs typeface="Times New Roman" pitchFamily="18" charset="0"/>
                        </a:rPr>
                        <a:t>Manifest</a:t>
                      </a:r>
                    </a:p>
                  </a:txBody>
                  <a:tcPr anchor="ctr">
                    <a:lnL w="9525" cap="flat" cmpd="sng" algn="ctr">
                      <a:solidFill>
                        <a:srgbClr val="EEEEEE"/>
                      </a:solidFill>
                      <a:prstDash val="solid"/>
                      <a:round/>
                      <a:headEnd type="none" w="med" len="med"/>
                      <a:tailEnd type="none" w="med" len="med"/>
                    </a:lnL>
                    <a:lnR w="9525" cap="flat" cmpd="sng" algn="ctr">
                      <a:solidFill>
                        <a:srgbClr val="EEEEEE"/>
                      </a:solidFill>
                      <a:prstDash val="solid"/>
                      <a:round/>
                      <a:headEnd type="none" w="med" len="med"/>
                      <a:tailEnd type="none" w="med" len="med"/>
                    </a:lnR>
                    <a:lnT w="9525" cap="flat" cmpd="sng" algn="ctr">
                      <a:solidFill>
                        <a:srgbClr val="EEEEEE"/>
                      </a:solidFill>
                      <a:prstDash val="solid"/>
                      <a:round/>
                      <a:headEnd type="none" w="med" len="med"/>
                      <a:tailEnd type="none" w="med" len="med"/>
                    </a:lnT>
                    <a:lnB w="9525" cap="flat" cmpd="sng" algn="ctr">
                      <a:solidFill>
                        <a:schemeClr val="bg1"/>
                      </a:solidFill>
                      <a:prstDash val="solid"/>
                      <a:round/>
                      <a:headEnd type="none" w="med" len="med"/>
                      <a:tailEnd type="none" w="med" len="med"/>
                    </a:lnB>
                    <a:blipFill>
                      <a:blip r:embed="rId2"/>
                      <a:tile tx="0" ty="0" sx="100000" sy="100000" flip="none" algn="tl"/>
                    </a:blipFill>
                  </a:tcPr>
                </a:tc>
                <a:tc>
                  <a:txBody>
                    <a:bodyPr/>
                    <a:lstStyle/>
                    <a:p>
                      <a:pPr latinLnBrk="0"/>
                      <a:r>
                        <a:rPr lang="en-US" sz="2200" dirty="0">
                          <a:latin typeface="Times New Roman" pitchFamily="18" charset="0"/>
                          <a:cs typeface="Times New Roman" pitchFamily="18" charset="0"/>
                        </a:rPr>
                        <a:t>Configuration file for the application.</a:t>
                      </a:r>
                    </a:p>
                  </a:txBody>
                  <a:tcPr anchor="ctr">
                    <a:lnL w="9525" cap="flat" cmpd="sng" algn="ctr">
                      <a:solidFill>
                        <a:srgbClr val="EEEEEE"/>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rgbClr val="EEEEEE"/>
                      </a:solidFill>
                      <a:prstDash val="solid"/>
                      <a:round/>
                      <a:headEnd type="none" w="med" len="med"/>
                      <a:tailEnd type="none" w="med" len="med"/>
                    </a:lnT>
                    <a:lnB w="9525" cap="flat" cmpd="sng" algn="ctr">
                      <a:solidFill>
                        <a:schemeClr val="bg1"/>
                      </a:solidFill>
                      <a:prstDash val="solid"/>
                      <a:round/>
                      <a:headEnd type="none" w="med" len="med"/>
                      <a:tailEnd type="none" w="med" len="med"/>
                    </a:lnB>
                    <a:blipFill>
                      <a:blip r:embed="rId2"/>
                      <a:tile tx="0" ty="0" sx="100000" sy="100000" flip="none" algn="tl"/>
                    </a:blipFill>
                  </a:tcPr>
                </a:tc>
              </a:tr>
            </a:tbl>
          </a:graphicData>
        </a:graphic>
      </p:graphicFrame>
      <p:sp>
        <p:nvSpPr>
          <p:cNvPr id="25603" name="Rectangle 3"/>
          <p:cNvSpPr>
            <a:spLocks noChangeArrowheads="1"/>
          </p:cNvSpPr>
          <p:nvPr/>
        </p:nvSpPr>
        <p:spPr bwMode="auto">
          <a:xfrm>
            <a:off x="55419" y="0"/>
            <a:ext cx="11720945" cy="1394255"/>
          </a:xfrm>
          <a:prstGeom prst="rect">
            <a:avLst/>
          </a:prstGeom>
          <a:solidFill>
            <a:srgbClr val="FFFFFF"/>
          </a:solidFill>
          <a:ln w="9525">
            <a:noFill/>
            <a:miter lim="800000"/>
            <a:headEnd/>
            <a:tailEnd/>
          </a:ln>
          <a:effectLst/>
        </p:spPr>
        <p:txBody>
          <a:bodyPr vert="horz" wrap="square" lIns="0" tIns="44436" rIns="0" bIns="71415"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Tx/>
              <a:buNone/>
              <a:tabLst/>
            </a:pPr>
            <a:r>
              <a:rPr lang="en-US" sz="2600" b="1" dirty="0" smtClean="0">
                <a:solidFill>
                  <a:srgbClr val="990033"/>
                </a:solidFill>
                <a:latin typeface="Times New Roman" pitchFamily="18" charset="0"/>
                <a:cs typeface="Times New Roman" pitchFamily="18" charset="0"/>
              </a:rPr>
              <a:t>Additional Components of Android Application</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rgbClr val="2D2D2D"/>
                </a:solidFill>
                <a:effectLst/>
                <a:latin typeface="Times New Roman" pitchFamily="18" charset="0"/>
                <a:cs typeface="Times New Roman" pitchFamily="18" charset="0"/>
              </a:rPr>
              <a:t>	</a:t>
            </a:r>
          </a:p>
          <a:p>
            <a:pPr marL="0" marR="0" lvl="0" indent="0" algn="just" defTabSz="914400" rtl="0" eaLnBrk="0" fontAlgn="base" latinLnBrk="0" hangingPunct="0">
              <a:lnSpc>
                <a:spcPct val="100000"/>
              </a:lnSpc>
              <a:spcBef>
                <a:spcPct val="0"/>
              </a:spcBef>
              <a:spcAft>
                <a:spcPct val="0"/>
              </a:spcAft>
              <a:buClrTx/>
              <a:buSzTx/>
              <a:buFontTx/>
              <a:buNone/>
              <a:tabLst/>
            </a:pPr>
            <a:r>
              <a:rPr lang="en-US" dirty="0" smtClean="0">
                <a:solidFill>
                  <a:srgbClr val="2D2D2D"/>
                </a:solidFill>
                <a:latin typeface="Times New Roman" pitchFamily="18" charset="0"/>
                <a:cs typeface="Times New Roman" pitchFamily="18" charset="0"/>
              </a:rPr>
              <a:t>	</a:t>
            </a:r>
            <a:r>
              <a:rPr kumimoji="0" lang="en-US" b="0" i="0" u="none" strike="noStrike" cap="none" normalizeH="0" baseline="0" dirty="0" smtClean="0">
                <a:ln>
                  <a:noFill/>
                </a:ln>
                <a:solidFill>
                  <a:srgbClr val="2D2D2D"/>
                </a:solidFill>
                <a:effectLst/>
                <a:latin typeface="Times New Roman" pitchFamily="18" charset="0"/>
                <a:cs typeface="Times New Roman" pitchFamily="18" charset="0"/>
              </a:rPr>
              <a:t>There are </a:t>
            </a:r>
            <a:r>
              <a:rPr kumimoji="0" lang="en-US" b="1" i="0" u="none" strike="noStrike" cap="none" normalizeH="0" baseline="0" dirty="0" smtClean="0">
                <a:ln>
                  <a:noFill/>
                </a:ln>
                <a:solidFill>
                  <a:srgbClr val="FF0000"/>
                </a:solidFill>
                <a:effectLst/>
                <a:latin typeface="Times New Roman" pitchFamily="18" charset="0"/>
                <a:cs typeface="Times New Roman" pitchFamily="18" charset="0"/>
              </a:rPr>
              <a:t>additional components which will be used in the construction </a:t>
            </a:r>
            <a:r>
              <a:rPr kumimoji="0" lang="en-US" b="0" i="0" u="none" strike="noStrike" cap="none" normalizeH="0" baseline="0" dirty="0" smtClean="0">
                <a:ln>
                  <a:noFill/>
                </a:ln>
                <a:solidFill>
                  <a:srgbClr val="2D2D2D"/>
                </a:solidFill>
                <a:effectLst/>
                <a:latin typeface="Times New Roman" pitchFamily="18" charset="0"/>
                <a:cs typeface="Times New Roman" pitchFamily="18" charset="0"/>
              </a:rPr>
              <a:t>of above mentioned entities, their logic, and wiring between them. These components are:</a:t>
            </a:r>
            <a:endParaRPr kumimoji="0" lang="en-US" b="0" i="0" u="none" strike="noStrike" cap="none" normalizeH="0" baseline="0" dirty="0" smtClean="0">
              <a:ln>
                <a:noFill/>
              </a:ln>
              <a:solidFill>
                <a:schemeClr val="tx1"/>
              </a:solidFill>
              <a:effectLst/>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6975" y="11844"/>
            <a:ext cx="12095025" cy="6447919"/>
          </a:xfrm>
          <a:prstGeom prst="rect">
            <a:avLst/>
          </a:prstGeom>
        </p:spPr>
        <p:txBody>
          <a:bodyPr wrap="square">
            <a:spAutoFit/>
          </a:bodyPr>
          <a:lstStyle/>
          <a:p>
            <a:r>
              <a:rPr lang="en-US" sz="3000" b="1" dirty="0" smtClean="0">
                <a:latin typeface="Times New Roman" pitchFamily="18" charset="0"/>
                <a:cs typeface="Times New Roman" pitchFamily="18" charset="0"/>
              </a:rPr>
              <a:t>Android Manifest file</a:t>
            </a:r>
          </a:p>
          <a:p>
            <a:r>
              <a:rPr lang="en-US" dirty="0" smtClean="0">
                <a:latin typeface="Times New Roman" pitchFamily="18" charset="0"/>
                <a:cs typeface="Times New Roman" pitchFamily="18" charset="0"/>
              </a:rPr>
              <a:t>              The Android Manifest is </a:t>
            </a:r>
            <a:r>
              <a:rPr lang="en-US" sz="2200" b="1" dirty="0" smtClean="0">
                <a:solidFill>
                  <a:srgbClr val="FF0000"/>
                </a:solidFill>
                <a:latin typeface="Times New Roman" pitchFamily="18" charset="0"/>
                <a:cs typeface="Times New Roman" pitchFamily="18" charset="0"/>
              </a:rPr>
              <a:t>an XML file which contains important metadata about the Android app. </a:t>
            </a:r>
          </a:p>
          <a:p>
            <a:r>
              <a:rPr lang="en-US" dirty="0" smtClean="0">
                <a:latin typeface="Times New Roman" pitchFamily="18" charset="0"/>
                <a:cs typeface="Times New Roman" pitchFamily="18" charset="0"/>
              </a:rPr>
              <a:t>	Every android project that we make, </a:t>
            </a:r>
            <a:r>
              <a:rPr lang="en-US" b="1" dirty="0" smtClean="0">
                <a:latin typeface="Times New Roman" pitchFamily="18" charset="0"/>
                <a:cs typeface="Times New Roman" pitchFamily="18" charset="0"/>
              </a:rPr>
              <a:t>need to have an Android Manifest file within</a:t>
            </a:r>
            <a:r>
              <a:rPr lang="en-US" dirty="0" smtClean="0">
                <a:latin typeface="Times New Roman" pitchFamily="18" charset="0"/>
                <a:cs typeface="Times New Roman" pitchFamily="18" charset="0"/>
              </a:rPr>
              <a:t>. This file is present in the </a:t>
            </a:r>
            <a:r>
              <a:rPr lang="en-US" b="1" dirty="0" smtClean="0">
                <a:latin typeface="Times New Roman" pitchFamily="18" charset="0"/>
                <a:cs typeface="Times New Roman" pitchFamily="18" charset="0"/>
              </a:rPr>
              <a:t>root of the project source set</a:t>
            </a:r>
            <a:r>
              <a:rPr lang="en-US" dirty="0" smtClean="0">
                <a:latin typeface="Times New Roman" pitchFamily="18" charset="0"/>
                <a:cs typeface="Times New Roman" pitchFamily="18" charset="0"/>
              </a:rPr>
              <a:t>. </a:t>
            </a:r>
          </a:p>
          <a:p>
            <a:r>
              <a:rPr lang="en-US" dirty="0">
                <a:latin typeface="Times New Roman" pitchFamily="18" charset="0"/>
                <a:cs typeface="Times New Roman" pitchFamily="18" charset="0"/>
              </a:rPr>
              <a:t>	</a:t>
            </a:r>
            <a:r>
              <a:rPr lang="en-US" dirty="0" smtClean="0">
                <a:latin typeface="Times New Roman" pitchFamily="18" charset="0"/>
                <a:cs typeface="Times New Roman" pitchFamily="18" charset="0"/>
              </a:rPr>
              <a:t>It describes all the </a:t>
            </a:r>
            <a:r>
              <a:rPr lang="en-US" b="1" dirty="0" smtClean="0">
                <a:latin typeface="Times New Roman" pitchFamily="18" charset="0"/>
                <a:cs typeface="Times New Roman" pitchFamily="18" charset="0"/>
              </a:rPr>
              <a:t>important information of the application to the Android build tools</a:t>
            </a:r>
            <a:r>
              <a:rPr lang="en-US" dirty="0" smtClean="0">
                <a:latin typeface="Times New Roman" pitchFamily="18" charset="0"/>
                <a:cs typeface="Times New Roman" pitchFamily="18" charset="0"/>
              </a:rPr>
              <a:t>. </a:t>
            </a:r>
            <a:r>
              <a:rPr lang="en-US" b="1" dirty="0" smtClean="0">
                <a:solidFill>
                  <a:srgbClr val="FF0000"/>
                </a:solidFill>
                <a:latin typeface="Times New Roman" pitchFamily="18" charset="0"/>
                <a:cs typeface="Times New Roman" pitchFamily="18" charset="0"/>
              </a:rPr>
              <a:t>	</a:t>
            </a:r>
          </a:p>
          <a:p>
            <a:r>
              <a:rPr lang="en-US" dirty="0" smtClean="0">
                <a:latin typeface="Times New Roman" pitchFamily="18" charset="0"/>
                <a:cs typeface="Times New Roman" pitchFamily="18" charset="0"/>
              </a:rPr>
              <a:t>	This includes the </a:t>
            </a:r>
            <a:r>
              <a:rPr lang="en-US" b="1" dirty="0" smtClean="0">
                <a:latin typeface="Times New Roman" pitchFamily="18" charset="0"/>
                <a:cs typeface="Times New Roman" pitchFamily="18" charset="0"/>
              </a:rPr>
              <a:t>package name, activity names, main activity (the entry point to the app), Android version support, hardware features support, permissions, and other configurations</a:t>
            </a:r>
          </a:p>
          <a:p>
            <a:endParaRPr lang="en-US" dirty="0" smtClean="0">
              <a:latin typeface="Times New Roman" pitchFamily="18" charset="0"/>
              <a:cs typeface="Times New Roman" pitchFamily="18" charset="0"/>
            </a:endParaRPr>
          </a:p>
          <a:p>
            <a:pPr fontAlgn="base"/>
            <a:r>
              <a:rPr lang="en-US" dirty="0" smtClean="0">
                <a:latin typeface="Times New Roman" pitchFamily="18" charset="0"/>
                <a:cs typeface="Times New Roman" pitchFamily="18" charset="0"/>
              </a:rPr>
              <a:t>The </a:t>
            </a:r>
            <a:r>
              <a:rPr lang="en-US" b="1" dirty="0" smtClean="0">
                <a:solidFill>
                  <a:srgbClr val="FF0000"/>
                </a:solidFill>
                <a:latin typeface="Times New Roman" pitchFamily="18" charset="0"/>
                <a:cs typeface="Times New Roman" pitchFamily="18" charset="0"/>
              </a:rPr>
              <a:t>information that is stored in the Manifest file </a:t>
            </a:r>
            <a:r>
              <a:rPr lang="en-US" dirty="0" smtClean="0">
                <a:latin typeface="Times New Roman" pitchFamily="18" charset="0"/>
                <a:cs typeface="Times New Roman" pitchFamily="18" charset="0"/>
              </a:rPr>
              <a:t>is as follows:</a:t>
            </a:r>
          </a:p>
          <a:p>
            <a:pPr marL="623888" indent="234950" fontAlgn="base">
              <a:lnSpc>
                <a:spcPct val="150000"/>
              </a:lnSpc>
              <a:buFont typeface="Wingdings" pitchFamily="2" charset="2"/>
              <a:buChar char="Ø"/>
            </a:pPr>
            <a:r>
              <a:rPr lang="en-US" dirty="0" smtClean="0">
                <a:latin typeface="Times New Roman" pitchFamily="18" charset="0"/>
                <a:cs typeface="Times New Roman" pitchFamily="18" charset="0"/>
              </a:rPr>
              <a:t>	The </a:t>
            </a:r>
            <a:r>
              <a:rPr lang="en-US" b="1" dirty="0" smtClean="0">
                <a:latin typeface="Times New Roman" pitchFamily="18" charset="0"/>
                <a:cs typeface="Times New Roman" pitchFamily="18" charset="0"/>
              </a:rPr>
              <a:t>name of the application’s package</a:t>
            </a:r>
            <a:r>
              <a:rPr lang="en-US" dirty="0" smtClean="0">
                <a:latin typeface="Times New Roman" pitchFamily="18" charset="0"/>
                <a:cs typeface="Times New Roman" pitchFamily="18" charset="0"/>
              </a:rPr>
              <a:t>, it is generally the </a:t>
            </a:r>
            <a:r>
              <a:rPr lang="en-US" b="1" dirty="0" smtClean="0">
                <a:solidFill>
                  <a:srgbClr val="FF0000"/>
                </a:solidFill>
                <a:latin typeface="Times New Roman" pitchFamily="18" charset="0"/>
                <a:cs typeface="Times New Roman" pitchFamily="18" charset="0"/>
              </a:rPr>
              <a:t>code’s namespace</a:t>
            </a:r>
            <a:r>
              <a:rPr lang="en-US" dirty="0" smtClean="0">
                <a:latin typeface="Times New Roman" pitchFamily="18" charset="0"/>
                <a:cs typeface="Times New Roman" pitchFamily="18" charset="0"/>
              </a:rPr>
              <a:t>. This information is used to 	determine the location of the code while building the project.</a:t>
            </a:r>
          </a:p>
          <a:p>
            <a:pPr marL="623888" indent="234950" fontAlgn="base">
              <a:lnSpc>
                <a:spcPct val="150000"/>
              </a:lnSpc>
              <a:buFont typeface="Wingdings" pitchFamily="2" charset="2"/>
              <a:buChar char="Ø"/>
            </a:pPr>
            <a:r>
              <a:rPr lang="en-US" dirty="0" smtClean="0">
                <a:latin typeface="Times New Roman" pitchFamily="18" charset="0"/>
                <a:cs typeface="Times New Roman" pitchFamily="18" charset="0"/>
              </a:rPr>
              <a:t>	Another component is the one, that includes all the </a:t>
            </a:r>
            <a:r>
              <a:rPr lang="en-US" b="1" dirty="0" smtClean="0">
                <a:latin typeface="Times New Roman" pitchFamily="18" charset="0"/>
                <a:cs typeface="Times New Roman" pitchFamily="18" charset="0"/>
              </a:rPr>
              <a:t>activities, services, receivers, and content providers</a:t>
            </a:r>
            <a:r>
              <a:rPr lang="en-US" dirty="0" smtClean="0">
                <a:latin typeface="Times New Roman" pitchFamily="18" charset="0"/>
                <a:cs typeface="Times New Roman" pitchFamily="18" charset="0"/>
              </a:rPr>
              <a:t>.</a:t>
            </a:r>
          </a:p>
          <a:p>
            <a:pPr marL="623888" indent="234950" fontAlgn="base">
              <a:lnSpc>
                <a:spcPct val="150000"/>
              </a:lnSpc>
              <a:buFont typeface="Wingdings" pitchFamily="2" charset="2"/>
              <a:buChar char="Ø"/>
            </a:pPr>
            <a:r>
              <a:rPr lang="en-US" dirty="0" smtClean="0">
                <a:latin typeface="Times New Roman" pitchFamily="18" charset="0"/>
                <a:cs typeface="Times New Roman" pitchFamily="18" charset="0"/>
              </a:rPr>
              <a:t>	The </a:t>
            </a:r>
            <a:r>
              <a:rPr lang="en-US" b="1" dirty="0" smtClean="0">
                <a:latin typeface="Times New Roman" pitchFamily="18" charset="0"/>
                <a:cs typeface="Times New Roman" pitchFamily="18" charset="0"/>
              </a:rPr>
              <a:t>permissions that are required by the application </a:t>
            </a:r>
            <a:r>
              <a:rPr lang="en-US" dirty="0" smtClean="0">
                <a:latin typeface="Times New Roman" pitchFamily="18" charset="0"/>
                <a:cs typeface="Times New Roman" pitchFamily="18" charset="0"/>
              </a:rPr>
              <a:t>to access the protected parts of the system and other apps.</a:t>
            </a:r>
          </a:p>
          <a:p>
            <a:pPr marL="623888" indent="234950" fontAlgn="base">
              <a:lnSpc>
                <a:spcPct val="150000"/>
              </a:lnSpc>
              <a:buFont typeface="Wingdings" pitchFamily="2" charset="2"/>
              <a:buChar char="Ø"/>
            </a:pPr>
            <a:r>
              <a:rPr lang="en-US" dirty="0" smtClean="0">
                <a:latin typeface="Times New Roman" pitchFamily="18" charset="0"/>
                <a:cs typeface="Times New Roman" pitchFamily="18" charset="0"/>
              </a:rPr>
              <a:t>	The features required by the app, that affect </a:t>
            </a:r>
            <a:r>
              <a:rPr lang="en-US" b="1" dirty="0" smtClean="0">
                <a:latin typeface="Times New Roman" pitchFamily="18" charset="0"/>
                <a:cs typeface="Times New Roman" pitchFamily="18" charset="0"/>
              </a:rPr>
              <a:t>which devices can install the app from Google Play</a:t>
            </a:r>
            <a:r>
              <a:rPr lang="en-US" dirty="0" smtClean="0">
                <a:latin typeface="Times New Roman" pitchFamily="18" charset="0"/>
                <a:cs typeface="Times New Roman" pitchFamily="18" charset="0"/>
              </a:rPr>
              <a:t>. These features include both hardware and software features.</a:t>
            </a:r>
          </a:p>
          <a:p>
            <a:pPr marL="623888" indent="234950" fontAlgn="base">
              <a:lnSpc>
                <a:spcPct val="150000"/>
              </a:lnSpc>
              <a:buFont typeface="Wingdings" pitchFamily="2" charset="2"/>
              <a:buChar char="Ø"/>
            </a:pPr>
            <a:r>
              <a:rPr lang="en-US" dirty="0" smtClean="0">
                <a:latin typeface="Times New Roman" pitchFamily="18" charset="0"/>
                <a:cs typeface="Times New Roman" pitchFamily="18" charset="0"/>
              </a:rPr>
              <a:t>	It also specifies the application metadata, which includes the </a:t>
            </a:r>
            <a:r>
              <a:rPr lang="en-US" b="1" dirty="0" smtClean="0">
                <a:latin typeface="Times New Roman" pitchFamily="18" charset="0"/>
                <a:cs typeface="Times New Roman" pitchFamily="18" charset="0"/>
              </a:rPr>
              <a:t>icon, version number, themes, etc</a:t>
            </a:r>
            <a:r>
              <a:rPr lang="en-US" dirty="0" smtClean="0">
                <a:latin typeface="Times New Roman" pitchFamily="18" charset="0"/>
                <a:cs typeface="Times New Roman" pitchFamily="18" charset="0"/>
              </a:rPr>
              <a:t>.</a:t>
            </a:r>
            <a:endParaRPr lang="en-US" dirty="0">
              <a:latin typeface="Times New Roman" pitchFamily="18" charset="0"/>
              <a:cs typeface="Times New Roman" pitchFamily="18" charset="0"/>
            </a:endParaRPr>
          </a:p>
        </p:txBody>
      </p:sp>
    </p:spTree>
    <p:extLst>
      <p:ext uri="{BB962C8B-B14F-4D97-AF65-F5344CB8AC3E}">
        <p14:creationId xmlns:p14="http://schemas.microsoft.com/office/powerpoint/2010/main" val="302424506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570523"/>
            <a:ext cx="10515600" cy="5606441"/>
          </a:xfrm>
        </p:spPr>
        <p:txBody>
          <a:bodyPr>
            <a:normAutofit fontScale="62500" lnSpcReduction="20000"/>
          </a:bodyPr>
          <a:lstStyle/>
          <a:p>
            <a:r>
              <a:rPr lang="en-US" dirty="0"/>
              <a:t>&lt;?xml version="1.0" encoding="utf-8"?&gt;</a:t>
            </a:r>
            <a:br>
              <a:rPr lang="en-US" dirty="0"/>
            </a:br>
            <a:r>
              <a:rPr lang="en-US" dirty="0"/>
              <a:t>&lt;manifest </a:t>
            </a:r>
            <a:r>
              <a:rPr lang="en-US" dirty="0" err="1"/>
              <a:t>xmlns:android</a:t>
            </a:r>
            <a:r>
              <a:rPr lang="en-US" dirty="0"/>
              <a:t>="http://schemas.android.com/</a:t>
            </a:r>
            <a:r>
              <a:rPr lang="en-US" dirty="0" err="1"/>
              <a:t>apk</a:t>
            </a:r>
            <a:r>
              <a:rPr lang="en-US" dirty="0"/>
              <a:t>/res/android"</a:t>
            </a:r>
            <a:br>
              <a:rPr lang="en-US" dirty="0"/>
            </a:br>
            <a:r>
              <a:rPr lang="en-US" dirty="0"/>
              <a:t>    </a:t>
            </a:r>
            <a:r>
              <a:rPr lang="en-US" dirty="0" err="1"/>
              <a:t>xmlns:tools</a:t>
            </a:r>
            <a:r>
              <a:rPr lang="en-US" dirty="0"/>
              <a:t>="http://schemas.android.com/tools"&gt;</a:t>
            </a:r>
            <a:br>
              <a:rPr lang="en-US" dirty="0"/>
            </a:br>
            <a:r>
              <a:rPr lang="en-US" dirty="0"/>
              <a:t/>
            </a:r>
            <a:br>
              <a:rPr lang="en-US" dirty="0"/>
            </a:br>
            <a:r>
              <a:rPr lang="en-US" dirty="0"/>
              <a:t>    &lt;application</a:t>
            </a:r>
            <a:br>
              <a:rPr lang="en-US" dirty="0"/>
            </a:br>
            <a:r>
              <a:rPr lang="en-US" dirty="0"/>
              <a:t>        </a:t>
            </a:r>
            <a:r>
              <a:rPr lang="en-US" dirty="0" err="1"/>
              <a:t>android:allowBackup</a:t>
            </a:r>
            <a:r>
              <a:rPr lang="en-US" dirty="0"/>
              <a:t>="true"</a:t>
            </a:r>
            <a:br>
              <a:rPr lang="en-US" dirty="0"/>
            </a:br>
            <a:r>
              <a:rPr lang="en-US" dirty="0"/>
              <a:t>        </a:t>
            </a:r>
            <a:r>
              <a:rPr lang="en-US" dirty="0" err="1"/>
              <a:t>android:dataExtractionRules</a:t>
            </a:r>
            <a:r>
              <a:rPr lang="en-US" dirty="0"/>
              <a:t>="@xml/</a:t>
            </a:r>
            <a:r>
              <a:rPr lang="en-US" dirty="0" err="1"/>
              <a:t>data_extraction_rules</a:t>
            </a:r>
            <a:r>
              <a:rPr lang="en-US" dirty="0"/>
              <a:t>"</a:t>
            </a:r>
            <a:br>
              <a:rPr lang="en-US" dirty="0"/>
            </a:br>
            <a:r>
              <a:rPr lang="en-US" dirty="0"/>
              <a:t>        </a:t>
            </a:r>
            <a:r>
              <a:rPr lang="en-US" dirty="0" err="1"/>
              <a:t>android:fullBackupContent</a:t>
            </a:r>
            <a:r>
              <a:rPr lang="en-US" dirty="0"/>
              <a:t>="@xml/</a:t>
            </a:r>
            <a:r>
              <a:rPr lang="en-US" dirty="0" err="1"/>
              <a:t>backup_rules</a:t>
            </a:r>
            <a:r>
              <a:rPr lang="en-US" dirty="0"/>
              <a:t>"</a:t>
            </a:r>
            <a:br>
              <a:rPr lang="en-US" dirty="0"/>
            </a:br>
            <a:r>
              <a:rPr lang="en-US" dirty="0"/>
              <a:t>        </a:t>
            </a:r>
            <a:r>
              <a:rPr lang="en-US" dirty="0" err="1"/>
              <a:t>android:icon</a:t>
            </a:r>
            <a:r>
              <a:rPr lang="en-US" dirty="0"/>
              <a:t>="@</a:t>
            </a:r>
            <a:r>
              <a:rPr lang="en-US" dirty="0" err="1"/>
              <a:t>mipmap</a:t>
            </a:r>
            <a:r>
              <a:rPr lang="en-US" dirty="0"/>
              <a:t>/</a:t>
            </a:r>
            <a:r>
              <a:rPr lang="en-US" dirty="0" err="1"/>
              <a:t>ic_launcher</a:t>
            </a:r>
            <a:r>
              <a:rPr lang="en-US" dirty="0"/>
              <a:t>"</a:t>
            </a:r>
            <a:br>
              <a:rPr lang="en-US" dirty="0"/>
            </a:br>
            <a:r>
              <a:rPr lang="en-US" dirty="0"/>
              <a:t>        </a:t>
            </a:r>
            <a:r>
              <a:rPr lang="en-US" dirty="0" err="1"/>
              <a:t>android:label</a:t>
            </a:r>
            <a:r>
              <a:rPr lang="en-US" dirty="0"/>
              <a:t>="@string/</a:t>
            </a:r>
            <a:r>
              <a:rPr lang="en-US" dirty="0" err="1"/>
              <a:t>app_name</a:t>
            </a:r>
            <a:r>
              <a:rPr lang="en-US" dirty="0"/>
              <a:t>"</a:t>
            </a:r>
            <a:br>
              <a:rPr lang="en-US" dirty="0"/>
            </a:br>
            <a:r>
              <a:rPr lang="en-US" dirty="0"/>
              <a:t>        </a:t>
            </a:r>
            <a:r>
              <a:rPr lang="en-US" dirty="0" err="1"/>
              <a:t>android:roundIcon</a:t>
            </a:r>
            <a:r>
              <a:rPr lang="en-US" dirty="0"/>
              <a:t>="@</a:t>
            </a:r>
            <a:r>
              <a:rPr lang="en-US" dirty="0" err="1"/>
              <a:t>mipmap</a:t>
            </a:r>
            <a:r>
              <a:rPr lang="en-US" dirty="0"/>
              <a:t>/</a:t>
            </a:r>
            <a:r>
              <a:rPr lang="en-US" dirty="0" err="1"/>
              <a:t>ic_launcher_round</a:t>
            </a:r>
            <a:r>
              <a:rPr lang="en-US" dirty="0"/>
              <a:t>"</a:t>
            </a:r>
            <a:br>
              <a:rPr lang="en-US" dirty="0"/>
            </a:br>
            <a:r>
              <a:rPr lang="en-US" dirty="0"/>
              <a:t>        </a:t>
            </a:r>
            <a:r>
              <a:rPr lang="en-US" dirty="0" err="1"/>
              <a:t>android:supportsRtl</a:t>
            </a:r>
            <a:r>
              <a:rPr lang="en-US" dirty="0"/>
              <a:t>="true"</a:t>
            </a:r>
            <a:br>
              <a:rPr lang="en-US" dirty="0"/>
            </a:br>
            <a:r>
              <a:rPr lang="en-US" dirty="0"/>
              <a:t>        </a:t>
            </a:r>
            <a:r>
              <a:rPr lang="en-US" dirty="0" err="1"/>
              <a:t>android:theme</a:t>
            </a:r>
            <a:r>
              <a:rPr lang="en-US" dirty="0"/>
              <a:t>="@style/Theme.Week3A"</a:t>
            </a:r>
            <a:br>
              <a:rPr lang="en-US" dirty="0"/>
            </a:br>
            <a:r>
              <a:rPr lang="en-US" dirty="0"/>
              <a:t>        </a:t>
            </a:r>
            <a:r>
              <a:rPr lang="en-US" dirty="0" err="1"/>
              <a:t>tools:targetApi</a:t>
            </a:r>
            <a:r>
              <a:rPr lang="en-US" dirty="0"/>
              <a:t>="31"&gt;</a:t>
            </a:r>
            <a:br>
              <a:rPr lang="en-US" dirty="0"/>
            </a:br>
            <a:r>
              <a:rPr lang="en-US" dirty="0"/>
              <a:t>        &lt;activity</a:t>
            </a:r>
            <a:br>
              <a:rPr lang="en-US" dirty="0"/>
            </a:br>
            <a:r>
              <a:rPr lang="en-US" dirty="0"/>
              <a:t>            </a:t>
            </a:r>
            <a:r>
              <a:rPr lang="en-US" dirty="0" err="1"/>
              <a:t>android:name</a:t>
            </a:r>
            <a:r>
              <a:rPr lang="en-US" dirty="0"/>
              <a:t>=".</a:t>
            </a:r>
            <a:r>
              <a:rPr lang="en-US" dirty="0" err="1"/>
              <a:t>MainActivity</a:t>
            </a:r>
            <a:r>
              <a:rPr lang="en-US" dirty="0"/>
              <a:t>"</a:t>
            </a:r>
            <a:br>
              <a:rPr lang="en-US" dirty="0"/>
            </a:br>
            <a:r>
              <a:rPr lang="en-US" dirty="0"/>
              <a:t>            </a:t>
            </a:r>
            <a:r>
              <a:rPr lang="en-US" dirty="0" err="1"/>
              <a:t>android:exported</a:t>
            </a:r>
            <a:r>
              <a:rPr lang="en-US" dirty="0"/>
              <a:t>="true"&gt;</a:t>
            </a:r>
            <a:br>
              <a:rPr lang="en-US" dirty="0"/>
            </a:br>
            <a:r>
              <a:rPr lang="en-US" dirty="0"/>
              <a:t>            &lt;intent-filter&gt;</a:t>
            </a:r>
            <a:br>
              <a:rPr lang="en-US" dirty="0"/>
            </a:br>
            <a:r>
              <a:rPr lang="en-US" dirty="0"/>
              <a:t>                &lt;action </a:t>
            </a:r>
            <a:r>
              <a:rPr lang="en-US" dirty="0" err="1"/>
              <a:t>android:name</a:t>
            </a:r>
            <a:r>
              <a:rPr lang="en-US" dirty="0"/>
              <a:t>="</a:t>
            </a:r>
            <a:r>
              <a:rPr lang="en-US" dirty="0" err="1"/>
              <a:t>android.intent.action.MAIN</a:t>
            </a:r>
            <a:r>
              <a:rPr lang="en-US" dirty="0"/>
              <a:t>" /&gt;</a:t>
            </a:r>
            <a:br>
              <a:rPr lang="en-US" dirty="0"/>
            </a:br>
            <a:r>
              <a:rPr lang="en-US" dirty="0"/>
              <a:t/>
            </a:r>
            <a:br>
              <a:rPr lang="en-US" dirty="0"/>
            </a:br>
            <a:r>
              <a:rPr lang="en-US" dirty="0"/>
              <a:t>                &lt;category </a:t>
            </a:r>
            <a:r>
              <a:rPr lang="en-US" dirty="0" err="1"/>
              <a:t>android:name</a:t>
            </a:r>
            <a:r>
              <a:rPr lang="en-US" dirty="0"/>
              <a:t>="</a:t>
            </a:r>
            <a:r>
              <a:rPr lang="en-US" dirty="0" err="1"/>
              <a:t>android.intent.category.LAUNCHER</a:t>
            </a:r>
            <a:r>
              <a:rPr lang="en-US" dirty="0"/>
              <a:t>" /&gt;</a:t>
            </a:r>
            <a:br>
              <a:rPr lang="en-US" dirty="0"/>
            </a:br>
            <a:r>
              <a:rPr lang="en-US" dirty="0"/>
              <a:t>            &lt;/intent-filter&gt;</a:t>
            </a:r>
            <a:br>
              <a:rPr lang="en-US" dirty="0"/>
            </a:br>
            <a:r>
              <a:rPr lang="en-US" dirty="0"/>
              <a:t>        &lt;/activity&gt;</a:t>
            </a:r>
            <a:br>
              <a:rPr lang="en-US" dirty="0"/>
            </a:br>
            <a:r>
              <a:rPr lang="en-US" dirty="0"/>
              <a:t>    &lt;/application&gt;</a:t>
            </a:r>
            <a:br>
              <a:rPr lang="en-US" dirty="0"/>
            </a:br>
            <a:r>
              <a:rPr lang="en-US" dirty="0"/>
              <a:t/>
            </a:r>
            <a:br>
              <a:rPr lang="en-US" dirty="0"/>
            </a:br>
            <a:r>
              <a:rPr lang="en-US" dirty="0"/>
              <a:t>&lt;/manifest&gt;</a:t>
            </a:r>
          </a:p>
          <a:p>
            <a:endParaRPr lang="en-US" dirty="0"/>
          </a:p>
        </p:txBody>
      </p:sp>
    </p:spTree>
    <p:extLst>
      <p:ext uri="{BB962C8B-B14F-4D97-AF65-F5344CB8AC3E}">
        <p14:creationId xmlns:p14="http://schemas.microsoft.com/office/powerpoint/2010/main" val="23763754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srcRect/>
          <a:stretch>
            <a:fillRect/>
          </a:stretch>
        </p:blipFill>
        <p:spPr bwMode="auto">
          <a:xfrm>
            <a:off x="0" y="829973"/>
            <a:ext cx="5112327" cy="5444305"/>
          </a:xfrm>
          <a:prstGeom prst="rect">
            <a:avLst/>
          </a:prstGeom>
          <a:noFill/>
          <a:ln w="9525">
            <a:noFill/>
            <a:miter lim="800000"/>
            <a:headEnd/>
            <a:tailEnd/>
          </a:ln>
          <a:effectLst/>
        </p:spPr>
      </p:pic>
      <p:pic>
        <p:nvPicPr>
          <p:cNvPr id="2051" name="Picture 3"/>
          <p:cNvPicPr>
            <a:picLocks noChangeAspect="1" noChangeArrowheads="1"/>
          </p:cNvPicPr>
          <p:nvPr/>
        </p:nvPicPr>
        <p:blipFill>
          <a:blip r:embed="rId3"/>
          <a:srcRect/>
          <a:stretch>
            <a:fillRect/>
          </a:stretch>
        </p:blipFill>
        <p:spPr bwMode="auto">
          <a:xfrm>
            <a:off x="5292436" y="440267"/>
            <a:ext cx="6899565" cy="6146799"/>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49084"/>
            <a:ext cx="12192000" cy="7478970"/>
          </a:xfrm>
          <a:prstGeom prst="rect">
            <a:avLst/>
          </a:prstGeom>
        </p:spPr>
        <p:txBody>
          <a:bodyPr wrap="square">
            <a:spAutoFit/>
          </a:bodyPr>
          <a:lstStyle/>
          <a:p>
            <a:pPr fontAlgn="base"/>
            <a:r>
              <a:rPr lang="en-US" sz="2200" b="1" dirty="0" smtClean="0">
                <a:latin typeface="Times New Roman" pitchFamily="18" charset="0"/>
                <a:cs typeface="Times New Roman" pitchFamily="18" charset="0"/>
              </a:rPr>
              <a:t>Element Tags of Manifest File</a:t>
            </a:r>
          </a:p>
          <a:p>
            <a:pPr fontAlgn="base"/>
            <a:r>
              <a:rPr lang="en-US" dirty="0" smtClean="0">
                <a:latin typeface="Times New Roman" pitchFamily="18" charset="0"/>
                <a:cs typeface="Times New Roman" pitchFamily="18" charset="0"/>
              </a:rPr>
              <a:t>Following are the essential element tags of Manifest.xml files:</a:t>
            </a:r>
          </a:p>
          <a:p>
            <a:pPr fontAlgn="base"/>
            <a:endParaRPr lang="en-US" sz="1200" dirty="0" smtClean="0">
              <a:latin typeface="Times New Roman" pitchFamily="18" charset="0"/>
              <a:cs typeface="Times New Roman" pitchFamily="18" charset="0"/>
            </a:endParaRPr>
          </a:p>
          <a:p>
            <a:pPr fontAlgn="base"/>
            <a:r>
              <a:rPr lang="en-US" sz="2000" b="1" dirty="0" smtClean="0">
                <a:solidFill>
                  <a:srgbClr val="FF0000"/>
                </a:solidFill>
                <a:latin typeface="Times New Roman" pitchFamily="18" charset="0"/>
                <a:cs typeface="Times New Roman" pitchFamily="18" charset="0"/>
              </a:rPr>
              <a:t>1. &lt;manifest&gt;</a:t>
            </a:r>
            <a:r>
              <a:rPr lang="en-US" sz="2000" dirty="0" smtClean="0">
                <a:latin typeface="Times New Roman" pitchFamily="18" charset="0"/>
                <a:cs typeface="Times New Roman" pitchFamily="18" charset="0"/>
              </a:rPr>
              <a:t/>
            </a:r>
            <a:br>
              <a:rPr lang="en-US" sz="2000" dirty="0" smtClean="0">
                <a:latin typeface="Times New Roman" pitchFamily="18" charset="0"/>
                <a:cs typeface="Times New Roman" pitchFamily="18" charset="0"/>
              </a:rPr>
            </a:br>
            <a:r>
              <a:rPr lang="en-US" sz="2000" dirty="0" smtClean="0">
                <a:latin typeface="Times New Roman" pitchFamily="18" charset="0"/>
                <a:cs typeface="Times New Roman" pitchFamily="18" charset="0"/>
              </a:rPr>
              <a:t>      It is the </a:t>
            </a:r>
            <a:r>
              <a:rPr lang="en-US" sz="2000" b="1" dirty="0" smtClean="0">
                <a:latin typeface="Times New Roman" pitchFamily="18" charset="0"/>
                <a:cs typeface="Times New Roman" pitchFamily="18" charset="0"/>
              </a:rPr>
              <a:t>root element of this element</a:t>
            </a:r>
            <a:r>
              <a:rPr lang="en-US" sz="2000" dirty="0" smtClean="0">
                <a:latin typeface="Times New Roman" pitchFamily="18" charset="0"/>
                <a:cs typeface="Times New Roman" pitchFamily="18" charset="0"/>
              </a:rPr>
              <a:t>. It consists of a package attribute package that tells the activity’s package name.</a:t>
            </a:r>
          </a:p>
          <a:p>
            <a:pPr fontAlgn="base"/>
            <a:r>
              <a:rPr lang="en-US" sz="2000" b="1" dirty="0" smtClean="0">
                <a:solidFill>
                  <a:srgbClr val="FF0000"/>
                </a:solidFill>
                <a:latin typeface="Times New Roman" pitchFamily="18" charset="0"/>
                <a:cs typeface="Times New Roman" pitchFamily="18" charset="0"/>
              </a:rPr>
              <a:t>2. &lt;application&gt;</a:t>
            </a:r>
            <a:r>
              <a:rPr lang="en-US" sz="2000" dirty="0" smtClean="0">
                <a:latin typeface="Times New Roman" pitchFamily="18" charset="0"/>
                <a:cs typeface="Times New Roman" pitchFamily="18" charset="0"/>
              </a:rPr>
              <a:t/>
            </a:r>
            <a:br>
              <a:rPr lang="en-US" sz="2000" dirty="0" smtClean="0">
                <a:latin typeface="Times New Roman" pitchFamily="18" charset="0"/>
                <a:cs typeface="Times New Roman" pitchFamily="18" charset="0"/>
              </a:rPr>
            </a:br>
            <a:r>
              <a:rPr lang="en-US" sz="2000" dirty="0" smtClean="0">
                <a:latin typeface="Times New Roman" pitchFamily="18" charset="0"/>
                <a:cs typeface="Times New Roman" pitchFamily="18" charset="0"/>
              </a:rPr>
              <a:t>      It is the </a:t>
            </a:r>
            <a:r>
              <a:rPr lang="en-US" sz="2000" b="1" dirty="0" smtClean="0">
                <a:latin typeface="Times New Roman" pitchFamily="18" charset="0"/>
                <a:cs typeface="Times New Roman" pitchFamily="18" charset="0"/>
              </a:rPr>
              <a:t>sub-element of the manifest file </a:t>
            </a:r>
            <a:r>
              <a:rPr lang="en-US" sz="2000" dirty="0" smtClean="0">
                <a:latin typeface="Times New Roman" pitchFamily="18" charset="0"/>
                <a:cs typeface="Times New Roman" pitchFamily="18" charset="0"/>
              </a:rPr>
              <a:t>that includes the declaration of the namespace. It contains certain attributes. These attributes declare the application components, and these attributes include:</a:t>
            </a:r>
          </a:p>
          <a:p>
            <a:pPr marL="747713" fontAlgn="base">
              <a:buFont typeface="Arial" pitchFamily="34" charset="0"/>
              <a:buChar char="•"/>
            </a:pPr>
            <a:r>
              <a:rPr lang="en-US" sz="2000" dirty="0" smtClean="0">
                <a:latin typeface="Times New Roman" pitchFamily="18" charset="0"/>
                <a:cs typeface="Times New Roman" pitchFamily="18" charset="0"/>
              </a:rPr>
              <a:t>	</a:t>
            </a:r>
            <a:r>
              <a:rPr lang="en-US" sz="2000" dirty="0" smtClean="0"/>
              <a:t> </a:t>
            </a:r>
            <a:r>
              <a:rPr lang="en-US" sz="2000" b="1" dirty="0" err="1" smtClean="0">
                <a:latin typeface="Times New Roman" pitchFamily="18" charset="0"/>
                <a:cs typeface="Times New Roman" pitchFamily="18" charset="0"/>
              </a:rPr>
              <a:t>android:icon</a:t>
            </a:r>
            <a:r>
              <a:rPr lang="en-US" sz="2000" dirty="0" smtClean="0">
                <a:latin typeface="Times New Roman" pitchFamily="18" charset="0"/>
                <a:cs typeface="Times New Roman" pitchFamily="18" charset="0"/>
              </a:rPr>
              <a:t> represents the icon for all the android application components.</a:t>
            </a:r>
          </a:p>
          <a:p>
            <a:pPr marL="747713" fontAlgn="base">
              <a:buFont typeface="Arial" pitchFamily="34" charset="0"/>
              <a:buChar char="•"/>
            </a:pPr>
            <a:r>
              <a:rPr lang="en-US" sz="2000" dirty="0" smtClean="0">
                <a:latin typeface="Times New Roman" pitchFamily="18" charset="0"/>
                <a:cs typeface="Times New Roman" pitchFamily="18" charset="0"/>
              </a:rPr>
              <a:t>	</a:t>
            </a:r>
            <a:r>
              <a:rPr lang="en-US" sz="2000" b="1" dirty="0" err="1" smtClean="0">
                <a:latin typeface="Times New Roman" pitchFamily="18" charset="0"/>
                <a:cs typeface="Times New Roman" pitchFamily="18" charset="0"/>
              </a:rPr>
              <a:t>allowBackup</a:t>
            </a:r>
            <a:endParaRPr lang="en-US" sz="2000" b="1" dirty="0" smtClean="0">
              <a:latin typeface="Times New Roman" pitchFamily="18" charset="0"/>
              <a:cs typeface="Times New Roman" pitchFamily="18" charset="0"/>
            </a:endParaRPr>
          </a:p>
          <a:p>
            <a:pPr marL="747713" fontAlgn="base">
              <a:buFont typeface="Arial" pitchFamily="34" charset="0"/>
              <a:buChar char="•"/>
            </a:pPr>
            <a:r>
              <a:rPr lang="en-US" sz="2000" dirty="0" smtClean="0">
                <a:latin typeface="Times New Roman" pitchFamily="18" charset="0"/>
                <a:cs typeface="Times New Roman" pitchFamily="18" charset="0"/>
              </a:rPr>
              <a:t>	 </a:t>
            </a:r>
            <a:r>
              <a:rPr lang="en-US" sz="2000" b="1" dirty="0" err="1" smtClean="0">
                <a:latin typeface="Times New Roman" pitchFamily="18" charset="0"/>
                <a:cs typeface="Times New Roman" pitchFamily="18" charset="0"/>
              </a:rPr>
              <a:t>android:label</a:t>
            </a:r>
            <a:r>
              <a:rPr lang="en-US" sz="2000" b="1" dirty="0" smtClean="0">
                <a:latin typeface="Times New Roman" pitchFamily="18" charset="0"/>
                <a:cs typeface="Times New Roman" pitchFamily="18" charset="0"/>
              </a:rPr>
              <a:t> </a:t>
            </a:r>
            <a:r>
              <a:rPr lang="en-US" sz="2000" dirty="0" smtClean="0">
                <a:latin typeface="Times New Roman" pitchFamily="18" charset="0"/>
                <a:cs typeface="Times New Roman" pitchFamily="18" charset="0"/>
              </a:rPr>
              <a:t>works as the default label for all the application components.</a:t>
            </a:r>
          </a:p>
          <a:p>
            <a:pPr marL="747713" fontAlgn="base">
              <a:buFont typeface="Arial" pitchFamily="34" charset="0"/>
              <a:buChar char="•"/>
            </a:pPr>
            <a:r>
              <a:rPr lang="en-US" sz="2000" dirty="0" smtClean="0">
                <a:latin typeface="Times New Roman" pitchFamily="18" charset="0"/>
                <a:cs typeface="Times New Roman" pitchFamily="18" charset="0"/>
              </a:rPr>
              <a:t>	 </a:t>
            </a:r>
            <a:r>
              <a:rPr lang="en-US" sz="2000" b="1" dirty="0" err="1" smtClean="0">
                <a:latin typeface="Times New Roman" pitchFamily="18" charset="0"/>
                <a:cs typeface="Times New Roman" pitchFamily="18" charset="0"/>
              </a:rPr>
              <a:t>android:theme</a:t>
            </a:r>
            <a:r>
              <a:rPr lang="en-US" sz="2000" dirty="0" smtClean="0">
                <a:latin typeface="Times New Roman" pitchFamily="18" charset="0"/>
                <a:cs typeface="Times New Roman" pitchFamily="18" charset="0"/>
              </a:rPr>
              <a:t> represents a common theme for all the android activities.</a:t>
            </a:r>
          </a:p>
          <a:p>
            <a:pPr marL="747713" fontAlgn="base"/>
            <a:endParaRPr lang="en-US" sz="2000" dirty="0" smtClean="0">
              <a:latin typeface="Times New Roman" pitchFamily="18" charset="0"/>
              <a:cs typeface="Times New Roman" pitchFamily="18" charset="0"/>
            </a:endParaRPr>
          </a:p>
          <a:p>
            <a:pPr fontAlgn="base"/>
            <a:r>
              <a:rPr lang="en-US" sz="2000" b="1" dirty="0" smtClean="0">
                <a:solidFill>
                  <a:srgbClr val="FF0000"/>
                </a:solidFill>
                <a:latin typeface="Times New Roman" pitchFamily="18" charset="0"/>
                <a:cs typeface="Times New Roman" pitchFamily="18" charset="0"/>
              </a:rPr>
              <a:t>3. &lt;activity&gt;</a:t>
            </a:r>
            <a:r>
              <a:rPr lang="en-US" sz="2000" dirty="0" smtClean="0">
                <a:latin typeface="Times New Roman" pitchFamily="18" charset="0"/>
                <a:cs typeface="Times New Roman" pitchFamily="18" charset="0"/>
              </a:rPr>
              <a:t/>
            </a:r>
            <a:br>
              <a:rPr lang="en-US" sz="2000" dirty="0" smtClean="0">
                <a:latin typeface="Times New Roman" pitchFamily="18" charset="0"/>
                <a:cs typeface="Times New Roman" pitchFamily="18" charset="0"/>
              </a:rPr>
            </a:br>
            <a:r>
              <a:rPr lang="en-US" sz="2000" dirty="0" smtClean="0">
                <a:latin typeface="Times New Roman" pitchFamily="18" charset="0"/>
                <a:cs typeface="Times New Roman" pitchFamily="18" charset="0"/>
              </a:rPr>
              <a:t>	Activity is a </a:t>
            </a:r>
            <a:r>
              <a:rPr lang="en-US" sz="2000" b="1" dirty="0" smtClean="0">
                <a:latin typeface="Times New Roman" pitchFamily="18" charset="0"/>
                <a:cs typeface="Times New Roman" pitchFamily="18" charset="0"/>
              </a:rPr>
              <a:t>sub-element of application</a:t>
            </a:r>
            <a:r>
              <a:rPr lang="en-US" sz="2000" dirty="0" smtClean="0">
                <a:latin typeface="Times New Roman" pitchFamily="18" charset="0"/>
                <a:cs typeface="Times New Roman" pitchFamily="18" charset="0"/>
              </a:rPr>
              <a:t>. It has the declaration of the activity that must be there in the        manifest file. It also has certain attributes like name, label, theme, etc.</a:t>
            </a:r>
          </a:p>
          <a:p>
            <a:pPr marL="858838" indent="-111125" fontAlgn="base">
              <a:buFont typeface="Arial" pitchFamily="34" charset="0"/>
              <a:buChar char="•"/>
            </a:pPr>
            <a:r>
              <a:rPr lang="en-US" sz="2000" dirty="0" smtClean="0"/>
              <a:t>	</a:t>
            </a:r>
            <a:r>
              <a:rPr lang="en-US" sz="2000" b="1" dirty="0" err="1" smtClean="0">
                <a:latin typeface="Times New Roman" pitchFamily="18" charset="0"/>
                <a:cs typeface="Times New Roman" pitchFamily="18" charset="0"/>
              </a:rPr>
              <a:t>android:label</a:t>
            </a:r>
            <a:r>
              <a:rPr lang="en-US" sz="2000" dirty="0" smtClean="0">
                <a:latin typeface="Times New Roman" pitchFamily="18" charset="0"/>
                <a:cs typeface="Times New Roman" pitchFamily="18" charset="0"/>
              </a:rPr>
              <a:t> represents a label i.e. displayed on the screen. </a:t>
            </a:r>
          </a:p>
          <a:p>
            <a:pPr marL="858838" indent="-111125" fontAlgn="base">
              <a:buFont typeface="Arial" pitchFamily="34" charset="0"/>
              <a:buChar char="•"/>
            </a:pPr>
            <a:r>
              <a:rPr lang="en-US" sz="2000" dirty="0" smtClean="0">
                <a:latin typeface="Times New Roman" pitchFamily="18" charset="0"/>
                <a:cs typeface="Times New Roman" pitchFamily="18" charset="0"/>
              </a:rPr>
              <a:t>	</a:t>
            </a:r>
            <a:r>
              <a:rPr lang="en-US" sz="2000" b="1" dirty="0" err="1" smtClean="0">
                <a:latin typeface="Times New Roman" pitchFamily="18" charset="0"/>
                <a:cs typeface="Times New Roman" pitchFamily="18" charset="0"/>
              </a:rPr>
              <a:t>android:name</a:t>
            </a:r>
            <a:r>
              <a:rPr lang="en-US" sz="2000" dirty="0" smtClean="0">
                <a:latin typeface="Times New Roman" pitchFamily="18" charset="0"/>
                <a:cs typeface="Times New Roman" pitchFamily="18" charset="0"/>
              </a:rPr>
              <a:t> represents a name for the activity class. It is required attribute.</a:t>
            </a:r>
          </a:p>
          <a:p>
            <a:pPr marL="858838" indent="-111125" fontAlgn="base"/>
            <a:endParaRPr lang="en-US" sz="1600" dirty="0" smtClean="0">
              <a:latin typeface="Times New Roman" pitchFamily="18" charset="0"/>
              <a:cs typeface="Times New Roman" pitchFamily="18" charset="0"/>
            </a:endParaRPr>
          </a:p>
          <a:p>
            <a:pPr fontAlgn="base"/>
            <a:r>
              <a:rPr lang="en-US" sz="2000" b="1" dirty="0" smtClean="0">
                <a:solidFill>
                  <a:srgbClr val="FF0000"/>
                </a:solidFill>
                <a:latin typeface="Times New Roman" pitchFamily="18" charset="0"/>
                <a:cs typeface="Times New Roman" pitchFamily="18" charset="0"/>
              </a:rPr>
              <a:t>4. &lt;intent-filter&gt;</a:t>
            </a:r>
            <a:r>
              <a:rPr lang="en-US" sz="2000" dirty="0" smtClean="0">
                <a:latin typeface="Times New Roman" pitchFamily="18" charset="0"/>
                <a:cs typeface="Times New Roman" pitchFamily="18" charset="0"/>
              </a:rPr>
              <a:t/>
            </a:r>
            <a:br>
              <a:rPr lang="en-US" sz="2000" dirty="0" smtClean="0">
                <a:latin typeface="Times New Roman" pitchFamily="18" charset="0"/>
                <a:cs typeface="Times New Roman" pitchFamily="18" charset="0"/>
              </a:rPr>
            </a:br>
            <a:r>
              <a:rPr lang="en-US" sz="2000" dirty="0" smtClean="0">
                <a:solidFill>
                  <a:srgbClr val="FF0000"/>
                </a:solidFill>
                <a:latin typeface="Times New Roman" pitchFamily="18" charset="0"/>
                <a:cs typeface="Times New Roman" pitchFamily="18" charset="0"/>
              </a:rPr>
              <a:t>	</a:t>
            </a:r>
            <a:r>
              <a:rPr lang="en-US" sz="2000" dirty="0" smtClean="0">
                <a:latin typeface="Times New Roman" pitchFamily="18" charset="0"/>
                <a:cs typeface="Times New Roman" pitchFamily="18" charset="0"/>
              </a:rPr>
              <a:t>It is an </a:t>
            </a:r>
            <a:r>
              <a:rPr lang="en-US" sz="2000" b="1" dirty="0" smtClean="0">
                <a:latin typeface="Times New Roman" pitchFamily="18" charset="0"/>
                <a:cs typeface="Times New Roman" pitchFamily="18" charset="0"/>
              </a:rPr>
              <a:t>element in the activity</a:t>
            </a:r>
            <a:r>
              <a:rPr lang="en-US" sz="2000" dirty="0" smtClean="0">
                <a:latin typeface="Times New Roman" pitchFamily="18" charset="0"/>
                <a:cs typeface="Times New Roman" pitchFamily="18" charset="0"/>
              </a:rPr>
              <a:t>, it describes the type of intent in which the Android components can respond</a:t>
            </a:r>
            <a:r>
              <a:rPr lang="en-US" sz="2000" dirty="0" smtClean="0">
                <a:solidFill>
                  <a:srgbClr val="FF0000"/>
                </a:solidFill>
                <a:latin typeface="Times New Roman" pitchFamily="18" charset="0"/>
                <a:cs typeface="Times New Roman" pitchFamily="18" charset="0"/>
              </a:rPr>
              <a:t>.</a:t>
            </a:r>
          </a:p>
          <a:p>
            <a:pPr fontAlgn="base"/>
            <a:r>
              <a:rPr lang="en-US" sz="2000" dirty="0" smtClean="0">
                <a:latin typeface="Times New Roman" pitchFamily="18" charset="0"/>
                <a:cs typeface="Times New Roman" pitchFamily="18" charset="0"/>
              </a:rPr>
              <a:t/>
            </a:r>
            <a:br>
              <a:rPr lang="en-US" sz="2000" dirty="0" smtClean="0">
                <a:latin typeface="Times New Roman" pitchFamily="18" charset="0"/>
                <a:cs typeface="Times New Roman" pitchFamily="18" charset="0"/>
              </a:rPr>
            </a:br>
            <a:r>
              <a:rPr lang="en-US" sz="2000" dirty="0" smtClean="0">
                <a:latin typeface="Times New Roman" pitchFamily="18" charset="0"/>
                <a:cs typeface="Times New Roman" pitchFamily="18" charset="0"/>
              </a:rPr>
              <a:t>	</a:t>
            </a:r>
            <a:endParaRPr lang="en-US" sz="20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80109" y="59617"/>
            <a:ext cx="11623964" cy="2431435"/>
          </a:xfrm>
          <a:prstGeom prst="rect">
            <a:avLst/>
          </a:prstGeom>
        </p:spPr>
        <p:txBody>
          <a:bodyPr wrap="square">
            <a:spAutoFit/>
          </a:bodyPr>
          <a:lstStyle/>
          <a:p>
            <a:pPr fontAlgn="base"/>
            <a:r>
              <a:rPr lang="en-US" b="1" dirty="0" smtClean="0">
                <a:solidFill>
                  <a:srgbClr val="FF0000"/>
                </a:solidFill>
                <a:latin typeface="Times New Roman" pitchFamily="18" charset="0"/>
                <a:cs typeface="Times New Roman" pitchFamily="18" charset="0"/>
              </a:rPr>
              <a:t>5. &lt;action&gt;</a:t>
            </a:r>
            <a:r>
              <a:rPr lang="en-US" dirty="0" smtClean="0">
                <a:latin typeface="Times New Roman" pitchFamily="18" charset="0"/>
                <a:cs typeface="Times New Roman" pitchFamily="18" charset="0"/>
              </a:rPr>
              <a:t/>
            </a:r>
            <a:br>
              <a:rPr lang="en-US" dirty="0" smtClean="0">
                <a:latin typeface="Times New Roman" pitchFamily="18" charset="0"/>
                <a:cs typeface="Times New Roman" pitchFamily="18" charset="0"/>
              </a:rPr>
            </a:br>
            <a:r>
              <a:rPr lang="en-US" dirty="0" smtClean="0">
                <a:latin typeface="Times New Roman" pitchFamily="18" charset="0"/>
                <a:cs typeface="Times New Roman" pitchFamily="18" charset="0"/>
              </a:rPr>
              <a:t>	This element provides an </a:t>
            </a:r>
            <a:r>
              <a:rPr lang="en-US" b="1" dirty="0" smtClean="0">
                <a:latin typeface="Times New Roman" pitchFamily="18" charset="0"/>
                <a:cs typeface="Times New Roman" pitchFamily="18" charset="0"/>
              </a:rPr>
              <a:t>action for the intent filter</a:t>
            </a:r>
            <a:r>
              <a:rPr lang="en-US" dirty="0" smtClean="0">
                <a:latin typeface="Times New Roman" pitchFamily="18" charset="0"/>
                <a:cs typeface="Times New Roman" pitchFamily="18" charset="0"/>
              </a:rPr>
              <a:t>. Each intent filter </a:t>
            </a:r>
            <a:r>
              <a:rPr lang="en-US" b="1" dirty="0" smtClean="0">
                <a:latin typeface="Times New Roman" pitchFamily="18" charset="0"/>
                <a:cs typeface="Times New Roman" pitchFamily="18" charset="0"/>
              </a:rPr>
              <a:t>must have at least one action element </a:t>
            </a:r>
            <a:r>
              <a:rPr lang="en-US" dirty="0" smtClean="0">
                <a:latin typeface="Times New Roman" pitchFamily="18" charset="0"/>
                <a:cs typeface="Times New Roman" pitchFamily="18" charset="0"/>
              </a:rPr>
              <a:t>in it.</a:t>
            </a:r>
          </a:p>
          <a:p>
            <a:pPr fontAlgn="base"/>
            <a:r>
              <a:rPr lang="en-US" b="1" dirty="0" smtClean="0">
                <a:solidFill>
                  <a:srgbClr val="FF0000"/>
                </a:solidFill>
                <a:latin typeface="Times New Roman" pitchFamily="18" charset="0"/>
                <a:cs typeface="Times New Roman" pitchFamily="18" charset="0"/>
              </a:rPr>
              <a:t>6. &lt;category&gt;</a:t>
            </a:r>
            <a:r>
              <a:rPr lang="en-US" dirty="0" smtClean="0">
                <a:latin typeface="Times New Roman" pitchFamily="18" charset="0"/>
                <a:cs typeface="Times New Roman" pitchFamily="18" charset="0"/>
              </a:rPr>
              <a:t/>
            </a:r>
            <a:br>
              <a:rPr lang="en-US" dirty="0" smtClean="0">
                <a:latin typeface="Times New Roman" pitchFamily="18" charset="0"/>
                <a:cs typeface="Times New Roman" pitchFamily="18" charset="0"/>
              </a:rPr>
            </a:br>
            <a:r>
              <a:rPr lang="en-US" dirty="0" smtClean="0">
                <a:latin typeface="Times New Roman" pitchFamily="18" charset="0"/>
                <a:cs typeface="Times New Roman" pitchFamily="18" charset="0"/>
              </a:rPr>
              <a:t>	This element </a:t>
            </a:r>
            <a:r>
              <a:rPr lang="en-US" b="1" dirty="0" smtClean="0">
                <a:latin typeface="Times New Roman" pitchFamily="18" charset="0"/>
                <a:cs typeface="Times New Roman" pitchFamily="18" charset="0"/>
              </a:rPr>
              <a:t>adds the category name</a:t>
            </a:r>
            <a:r>
              <a:rPr lang="en-US" dirty="0" smtClean="0">
                <a:latin typeface="Times New Roman" pitchFamily="18" charset="0"/>
                <a:cs typeface="Times New Roman" pitchFamily="18" charset="0"/>
              </a:rPr>
              <a:t> in an intent-filter.</a:t>
            </a:r>
          </a:p>
          <a:p>
            <a:pPr fontAlgn="base"/>
            <a:r>
              <a:rPr lang="en-US" b="1" dirty="0" smtClean="0">
                <a:solidFill>
                  <a:srgbClr val="FF0000"/>
                </a:solidFill>
                <a:latin typeface="Times New Roman" pitchFamily="18" charset="0"/>
                <a:cs typeface="Times New Roman" pitchFamily="18" charset="0"/>
              </a:rPr>
              <a:t>7. &lt;service&gt;</a:t>
            </a:r>
          </a:p>
          <a:p>
            <a:pPr fontAlgn="base"/>
            <a:r>
              <a:rPr lang="en-US" b="1" dirty="0" smtClean="0">
                <a:solidFill>
                  <a:srgbClr val="FF0000"/>
                </a:solidFill>
                <a:latin typeface="Times New Roman" pitchFamily="18" charset="0"/>
                <a:cs typeface="Times New Roman" pitchFamily="18" charset="0"/>
              </a:rPr>
              <a:t>	</a:t>
            </a:r>
            <a:r>
              <a:rPr lang="en-US" dirty="0" smtClean="0">
                <a:latin typeface="Times New Roman" pitchFamily="18" charset="0"/>
                <a:cs typeface="Times New Roman" pitchFamily="18" charset="0"/>
              </a:rPr>
              <a:t>This element contains the operations that are provided by libraries or APIs.</a:t>
            </a:r>
          </a:p>
          <a:p>
            <a:pPr fontAlgn="base"/>
            <a:endParaRPr lang="en-US" dirty="0"/>
          </a:p>
        </p:txBody>
      </p:sp>
      <p:sp>
        <p:nvSpPr>
          <p:cNvPr id="5" name="Rectangle 4"/>
          <p:cNvSpPr/>
          <p:nvPr/>
        </p:nvSpPr>
        <p:spPr>
          <a:xfrm>
            <a:off x="192693" y="2197549"/>
            <a:ext cx="9786975" cy="915635"/>
          </a:xfrm>
          <a:prstGeom prst="rect">
            <a:avLst/>
          </a:prstGeom>
        </p:spPr>
        <p:txBody>
          <a:bodyPr wrap="none">
            <a:spAutoFit/>
          </a:bodyPr>
          <a:lstStyle/>
          <a:p>
            <a:pPr fontAlgn="base"/>
            <a:r>
              <a:rPr lang="fr-FR" sz="2400" b="1" dirty="0" err="1" smtClean="0">
                <a:latin typeface="Times New Roman" pitchFamily="18" charset="0"/>
                <a:cs typeface="Times New Roman" pitchFamily="18" charset="0"/>
              </a:rPr>
              <a:t>Manifest</a:t>
            </a:r>
            <a:r>
              <a:rPr lang="fr-FR" sz="2400" b="1" dirty="0" smtClean="0">
                <a:latin typeface="Times New Roman" pitchFamily="18" charset="0"/>
                <a:cs typeface="Times New Roman" pitchFamily="18" charset="0"/>
              </a:rPr>
              <a:t> File Application </a:t>
            </a:r>
            <a:r>
              <a:rPr lang="fr-FR" sz="2400" b="1" dirty="0" err="1" smtClean="0">
                <a:latin typeface="Times New Roman" pitchFamily="18" charset="0"/>
                <a:cs typeface="Times New Roman" pitchFamily="18" charset="0"/>
              </a:rPr>
              <a:t>Property</a:t>
            </a:r>
            <a:r>
              <a:rPr lang="fr-FR" sz="2400" b="1" dirty="0" smtClean="0">
                <a:latin typeface="Times New Roman" pitchFamily="18" charset="0"/>
                <a:cs typeface="Times New Roman" pitchFamily="18" charset="0"/>
              </a:rPr>
              <a:t> </a:t>
            </a:r>
            <a:r>
              <a:rPr lang="fr-FR" sz="2400" b="1" dirty="0" err="1" smtClean="0">
                <a:latin typeface="Times New Roman" pitchFamily="18" charset="0"/>
                <a:cs typeface="Times New Roman" pitchFamily="18" charset="0"/>
              </a:rPr>
              <a:t>Elements</a:t>
            </a:r>
            <a:endParaRPr lang="fr-FR" sz="2400" b="1" dirty="0" smtClean="0">
              <a:latin typeface="Times New Roman" pitchFamily="18" charset="0"/>
              <a:cs typeface="Times New Roman" pitchFamily="18" charset="0"/>
            </a:endParaRPr>
          </a:p>
          <a:p>
            <a:pPr fontAlgn="base"/>
            <a:endParaRPr lang="fr-FR" sz="1050" b="1" dirty="0" smtClean="0">
              <a:latin typeface="Times New Roman" pitchFamily="18" charset="0"/>
              <a:cs typeface="Times New Roman" pitchFamily="18" charset="0"/>
            </a:endParaRPr>
          </a:p>
          <a:p>
            <a:pPr fontAlgn="base"/>
            <a:r>
              <a:rPr lang="en-US" dirty="0" smtClean="0">
                <a:latin typeface="Times New Roman" pitchFamily="18" charset="0"/>
                <a:cs typeface="Times New Roman" pitchFamily="18" charset="0"/>
              </a:rPr>
              <a:t>	A list of important Application Property Elements in manifest.xml (Sub- Node Elements)</a:t>
            </a:r>
            <a:endParaRPr lang="fr-FR" dirty="0">
              <a:latin typeface="Times New Roman" pitchFamily="18" charset="0"/>
              <a:cs typeface="Times New Roman" pitchFamily="18" charset="0"/>
            </a:endParaRPr>
          </a:p>
        </p:txBody>
      </p:sp>
      <p:sp>
        <p:nvSpPr>
          <p:cNvPr id="6" name="Rectangle 5"/>
          <p:cNvSpPr/>
          <p:nvPr/>
        </p:nvSpPr>
        <p:spPr>
          <a:xfrm>
            <a:off x="0" y="3196960"/>
            <a:ext cx="6096000" cy="3893374"/>
          </a:xfrm>
          <a:prstGeom prst="rect">
            <a:avLst/>
          </a:prstGeom>
          <a:ln>
            <a:solidFill>
              <a:schemeClr val="accent1"/>
            </a:solidFill>
          </a:ln>
        </p:spPr>
        <p:txBody>
          <a:bodyPr>
            <a:spAutoFit/>
          </a:bodyPr>
          <a:lstStyle/>
          <a:p>
            <a:pPr marL="457200" indent="-457200">
              <a:buAutoNum type="arabicPeriod"/>
            </a:pPr>
            <a:r>
              <a:rPr lang="en-US" b="1" dirty="0" smtClean="0">
                <a:latin typeface="Times New Roman" pitchFamily="18" charset="0"/>
                <a:cs typeface="Times New Roman" pitchFamily="18" charset="0"/>
              </a:rPr>
              <a:t>&lt;uses-permission&gt;:</a:t>
            </a:r>
            <a:r>
              <a:rPr lang="en-US" dirty="0" smtClean="0">
                <a:latin typeface="Times New Roman" pitchFamily="18" charset="0"/>
                <a:cs typeface="Times New Roman" pitchFamily="18" charset="0"/>
              </a:rPr>
              <a:t> This element specifies the Android Manifest permissions that are requested for the purpose of security.</a:t>
            </a:r>
          </a:p>
          <a:p>
            <a:pPr marL="457200" indent="-457200">
              <a:buAutoNum type="arabicPeriod"/>
            </a:pPr>
            <a:r>
              <a:rPr lang="en-US" b="1" dirty="0" smtClean="0">
                <a:latin typeface="Times New Roman" pitchFamily="18" charset="0"/>
                <a:cs typeface="Times New Roman" pitchFamily="18" charset="0"/>
              </a:rPr>
              <a:t> &lt;permission&gt;:</a:t>
            </a:r>
            <a:r>
              <a:rPr lang="en-US" dirty="0" smtClean="0">
                <a:latin typeface="Times New Roman" pitchFamily="18" charset="0"/>
                <a:cs typeface="Times New Roman" pitchFamily="18" charset="0"/>
              </a:rPr>
              <a:t> This element sets permission to provide access to control for some components of the app.</a:t>
            </a:r>
          </a:p>
          <a:p>
            <a:pPr marL="457200" indent="-457200"/>
            <a:r>
              <a:rPr lang="en-US" b="1" dirty="0" smtClean="0">
                <a:latin typeface="Times New Roman" pitchFamily="18" charset="0"/>
                <a:cs typeface="Times New Roman" pitchFamily="18" charset="0"/>
              </a:rPr>
              <a:t>3.  &lt;permission-groups&gt;:</a:t>
            </a:r>
            <a:r>
              <a:rPr lang="en-US" dirty="0" smtClean="0">
                <a:latin typeface="Times New Roman" pitchFamily="18" charset="0"/>
                <a:cs typeface="Times New Roman" pitchFamily="18" charset="0"/>
              </a:rPr>
              <a:t> This element sets permission to provide access to control for a set of components of the app.</a:t>
            </a:r>
          </a:p>
          <a:p>
            <a:pPr marL="457200" indent="-457200"/>
            <a:r>
              <a:rPr lang="en-US" b="1" dirty="0" smtClean="0">
                <a:latin typeface="Times New Roman" pitchFamily="18" charset="0"/>
                <a:cs typeface="Times New Roman" pitchFamily="18" charset="0"/>
              </a:rPr>
              <a:t>4. &lt;permission-tree&gt;:</a:t>
            </a:r>
            <a:r>
              <a:rPr lang="en-US" dirty="0" smtClean="0">
                <a:latin typeface="Times New Roman" pitchFamily="18" charset="0"/>
                <a:cs typeface="Times New Roman" pitchFamily="18" charset="0"/>
              </a:rPr>
              <a:t> This element refers to a specific component that is the owner of the set of components.</a:t>
            </a:r>
            <a:endParaRPr lang="en-US" b="1" dirty="0" smtClean="0">
              <a:latin typeface="Times New Roman" pitchFamily="18" charset="0"/>
              <a:cs typeface="Times New Roman" pitchFamily="18" charset="0"/>
            </a:endParaRPr>
          </a:p>
          <a:p>
            <a:pPr marL="457200" indent="-457200"/>
            <a:r>
              <a:rPr lang="en-US" b="1" dirty="0" smtClean="0">
                <a:latin typeface="Times New Roman" pitchFamily="18" charset="0"/>
                <a:cs typeface="Times New Roman" pitchFamily="18" charset="0"/>
              </a:rPr>
              <a:t>5. &lt;instrumentation&gt;:</a:t>
            </a:r>
            <a:r>
              <a:rPr lang="en-US" dirty="0" smtClean="0">
                <a:latin typeface="Times New Roman" pitchFamily="18" charset="0"/>
                <a:cs typeface="Times New Roman" pitchFamily="18" charset="0"/>
              </a:rPr>
              <a:t> This element tells the interaction between the app and the system.</a:t>
            </a:r>
          </a:p>
          <a:p>
            <a:pPr marL="457200" indent="-457200"/>
            <a:endParaRPr lang="en-US" dirty="0">
              <a:latin typeface="Times New Roman" pitchFamily="18" charset="0"/>
              <a:cs typeface="Times New Roman" pitchFamily="18" charset="0"/>
            </a:endParaRPr>
          </a:p>
        </p:txBody>
      </p:sp>
      <p:sp>
        <p:nvSpPr>
          <p:cNvPr id="7" name="Rectangle 6"/>
          <p:cNvSpPr/>
          <p:nvPr/>
        </p:nvSpPr>
        <p:spPr>
          <a:xfrm>
            <a:off x="6192983" y="3181664"/>
            <a:ext cx="5999018" cy="3308598"/>
          </a:xfrm>
          <a:prstGeom prst="rect">
            <a:avLst/>
          </a:prstGeom>
          <a:ln>
            <a:solidFill>
              <a:schemeClr val="accent1"/>
            </a:solidFill>
          </a:ln>
        </p:spPr>
        <p:txBody>
          <a:bodyPr wrap="square">
            <a:spAutoFit/>
          </a:bodyPr>
          <a:lstStyle/>
          <a:p>
            <a:r>
              <a:rPr lang="en-US" dirty="0" smtClean="0">
                <a:latin typeface="Times New Roman" pitchFamily="18" charset="0"/>
                <a:cs typeface="Times New Roman" pitchFamily="18" charset="0"/>
              </a:rPr>
              <a:t/>
            </a:r>
            <a:br>
              <a:rPr lang="en-US" dirty="0" smtClean="0">
                <a:latin typeface="Times New Roman" pitchFamily="18" charset="0"/>
                <a:cs typeface="Times New Roman" pitchFamily="18" charset="0"/>
              </a:rPr>
            </a:br>
            <a:r>
              <a:rPr lang="en-US" b="1" dirty="0" smtClean="0">
                <a:latin typeface="Times New Roman" pitchFamily="18" charset="0"/>
                <a:cs typeface="Times New Roman" pitchFamily="18" charset="0"/>
              </a:rPr>
              <a:t>6. &lt;uses-</a:t>
            </a:r>
            <a:r>
              <a:rPr lang="en-US" b="1" dirty="0" err="1" smtClean="0">
                <a:latin typeface="Times New Roman" pitchFamily="18" charset="0"/>
                <a:cs typeface="Times New Roman" pitchFamily="18" charset="0"/>
              </a:rPr>
              <a:t>sdk</a:t>
            </a:r>
            <a:r>
              <a:rPr lang="en-US" b="1" dirty="0" smtClean="0">
                <a:latin typeface="Times New Roman" pitchFamily="18" charset="0"/>
                <a:cs typeface="Times New Roman" pitchFamily="18" charset="0"/>
              </a:rPr>
              <a:t>&gt;:</a:t>
            </a:r>
            <a:r>
              <a:rPr lang="en-US" dirty="0" smtClean="0">
                <a:latin typeface="Times New Roman" pitchFamily="18" charset="0"/>
                <a:cs typeface="Times New Roman" pitchFamily="18" charset="0"/>
              </a:rPr>
              <a:t> This one specifies the compatibility of the app.</a:t>
            </a:r>
            <a:br>
              <a:rPr lang="en-US" dirty="0" smtClean="0">
                <a:latin typeface="Times New Roman" pitchFamily="18" charset="0"/>
                <a:cs typeface="Times New Roman" pitchFamily="18" charset="0"/>
              </a:rPr>
            </a:br>
            <a:r>
              <a:rPr lang="en-US" b="1" dirty="0" smtClean="0">
                <a:latin typeface="Times New Roman" pitchFamily="18" charset="0"/>
                <a:cs typeface="Times New Roman" pitchFamily="18" charset="0"/>
              </a:rPr>
              <a:t>7. &lt;uses-configuration&gt;:</a:t>
            </a:r>
            <a:r>
              <a:rPr lang="en-US" dirty="0" smtClean="0">
                <a:latin typeface="Times New Roman" pitchFamily="18" charset="0"/>
                <a:cs typeface="Times New Roman" pitchFamily="18" charset="0"/>
              </a:rPr>
              <a:t> This element specifies the permissions that are requested for the purpose of security.</a:t>
            </a:r>
          </a:p>
          <a:p>
            <a:r>
              <a:rPr lang="en-US" dirty="0" smtClean="0">
                <a:latin typeface="Times New Roman" pitchFamily="18" charset="0"/>
                <a:cs typeface="Times New Roman" pitchFamily="18" charset="0"/>
              </a:rPr>
              <a:t/>
            </a:r>
            <a:br>
              <a:rPr lang="en-US" dirty="0" smtClean="0">
                <a:latin typeface="Times New Roman" pitchFamily="18" charset="0"/>
                <a:cs typeface="Times New Roman" pitchFamily="18" charset="0"/>
              </a:rPr>
            </a:br>
            <a:r>
              <a:rPr lang="en-US" b="1" dirty="0" smtClean="0">
                <a:latin typeface="Times New Roman" pitchFamily="18" charset="0"/>
                <a:cs typeface="Times New Roman" pitchFamily="18" charset="0"/>
              </a:rPr>
              <a:t>8. &lt;uses-feature&gt;:</a:t>
            </a:r>
            <a:r>
              <a:rPr lang="en-US" dirty="0" smtClean="0">
                <a:latin typeface="Times New Roman" pitchFamily="18" charset="0"/>
                <a:cs typeface="Times New Roman" pitchFamily="18" charset="0"/>
              </a:rPr>
              <a:t> This element specifies one hardware or software feature that is required by the Application.</a:t>
            </a:r>
          </a:p>
          <a:p>
            <a:r>
              <a:rPr lang="en-US" dirty="0" smtClean="0">
                <a:latin typeface="Times New Roman" pitchFamily="18" charset="0"/>
                <a:cs typeface="Times New Roman" pitchFamily="18" charset="0"/>
              </a:rPr>
              <a:t/>
            </a:r>
            <a:br>
              <a:rPr lang="en-US" dirty="0" smtClean="0">
                <a:latin typeface="Times New Roman" pitchFamily="18" charset="0"/>
                <a:cs typeface="Times New Roman" pitchFamily="18" charset="0"/>
              </a:rPr>
            </a:br>
            <a:r>
              <a:rPr lang="en-US" b="1" dirty="0" smtClean="0">
                <a:latin typeface="Times New Roman" pitchFamily="18" charset="0"/>
                <a:cs typeface="Times New Roman" pitchFamily="18" charset="0"/>
              </a:rPr>
              <a:t>9. &lt;supports-screen, compatible-screen&gt;:</a:t>
            </a:r>
            <a:r>
              <a:rPr lang="en-US" dirty="0" smtClean="0">
                <a:latin typeface="Times New Roman" pitchFamily="18" charset="0"/>
                <a:cs typeface="Times New Roman" pitchFamily="18" charset="0"/>
              </a:rPr>
              <a:t> These elements tell the screen size and configuration</a:t>
            </a:r>
            <a:r>
              <a:rPr lang="en-US" dirty="0" smtClean="0"/>
              <a:t>.</a:t>
            </a:r>
            <a:endParaRPr lang="en-US" dirty="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41565"/>
            <a:ext cx="12192000" cy="1661993"/>
          </a:xfrm>
          <a:prstGeom prst="rect">
            <a:avLst/>
          </a:prstGeom>
        </p:spPr>
        <p:txBody>
          <a:bodyPr wrap="square">
            <a:spAutoFit/>
          </a:bodyPr>
          <a:lstStyle/>
          <a:p>
            <a:pPr marL="457200" indent="-457200"/>
            <a:r>
              <a:rPr lang="en-US" sz="3000" b="1" dirty="0" smtClean="0">
                <a:latin typeface="Times New Roman" pitchFamily="18" charset="0"/>
                <a:cs typeface="Times New Roman" pitchFamily="18" charset="0"/>
              </a:rPr>
              <a:t>Building User Interfaces -</a:t>
            </a:r>
            <a:r>
              <a:rPr lang="en-US" sz="3200" b="1" dirty="0" smtClean="0">
                <a:latin typeface="Times New Roman" pitchFamily="18" charset="0"/>
                <a:cs typeface="Times New Roman" pitchFamily="18" charset="0"/>
              </a:rPr>
              <a:t>Fundamental Android UI design</a:t>
            </a:r>
          </a:p>
          <a:p>
            <a:pPr marL="457200" indent="-457200"/>
            <a:r>
              <a:rPr lang="en-US" b="1" dirty="0" smtClean="0">
                <a:latin typeface="Times New Roman" pitchFamily="18" charset="0"/>
                <a:cs typeface="Times New Roman" pitchFamily="18" charset="0"/>
              </a:rPr>
              <a:t>	</a:t>
            </a:r>
            <a:r>
              <a:rPr lang="en-US" sz="1700" b="1" dirty="0" smtClean="0">
                <a:latin typeface="Times New Roman" pitchFamily="18" charset="0"/>
                <a:cs typeface="Times New Roman" pitchFamily="18" charset="0"/>
              </a:rPr>
              <a:t>User Interface (UI) design</a:t>
            </a:r>
            <a:r>
              <a:rPr lang="en-US" sz="1700" dirty="0" smtClean="0">
                <a:latin typeface="Times New Roman" pitchFamily="18" charset="0"/>
                <a:cs typeface="Times New Roman" pitchFamily="18" charset="0"/>
              </a:rPr>
              <a:t> in Android is a </a:t>
            </a:r>
            <a:r>
              <a:rPr lang="en-US" sz="1700" b="1" dirty="0" smtClean="0">
                <a:solidFill>
                  <a:srgbClr val="FF0000"/>
                </a:solidFill>
                <a:latin typeface="Times New Roman" pitchFamily="18" charset="0"/>
                <a:cs typeface="Times New Roman" pitchFamily="18" charset="0"/>
              </a:rPr>
              <a:t>graphical representation of views displayed on a Smartphone or tablet</a:t>
            </a:r>
            <a:r>
              <a:rPr lang="en-US" sz="1700" dirty="0" smtClean="0">
                <a:latin typeface="Times New Roman" pitchFamily="18" charset="0"/>
                <a:cs typeface="Times New Roman" pitchFamily="18" charset="0"/>
              </a:rPr>
              <a:t>. </a:t>
            </a:r>
          </a:p>
          <a:p>
            <a:r>
              <a:rPr lang="en-US" sz="1700" dirty="0" smtClean="0">
                <a:latin typeface="Times New Roman" pitchFamily="18" charset="0"/>
                <a:cs typeface="Times New Roman" pitchFamily="18" charset="0"/>
              </a:rPr>
              <a:t>It allows </a:t>
            </a:r>
            <a:r>
              <a:rPr lang="en-US" sz="1700" b="1" dirty="0" smtClean="0">
                <a:solidFill>
                  <a:srgbClr val="FF0000"/>
                </a:solidFill>
                <a:latin typeface="Times New Roman" pitchFamily="18" charset="0"/>
                <a:cs typeface="Times New Roman" pitchFamily="18" charset="0"/>
              </a:rPr>
              <a:t>users to interact with the features, functions, and contents of the application</a:t>
            </a:r>
            <a:r>
              <a:rPr lang="en-US" sz="1700" dirty="0" smtClean="0">
                <a:latin typeface="Times New Roman" pitchFamily="18" charset="0"/>
                <a:cs typeface="Times New Roman" pitchFamily="18" charset="0"/>
              </a:rPr>
              <a:t>. Every application has a user interface with which users can interact. Android provides various pre-built UI components that allow you to build a GUI for your application. Android also provides other UI modules for special interfaces, such as dialogues, notifications, menu, etc.</a:t>
            </a:r>
          </a:p>
        </p:txBody>
      </p:sp>
      <p:pic>
        <p:nvPicPr>
          <p:cNvPr id="3074" name="Picture 2"/>
          <p:cNvPicPr>
            <a:picLocks noChangeAspect="1" noChangeArrowheads="1"/>
          </p:cNvPicPr>
          <p:nvPr/>
        </p:nvPicPr>
        <p:blipFill>
          <a:blip r:embed="rId2"/>
          <a:srcRect/>
          <a:stretch>
            <a:fillRect/>
          </a:stretch>
        </p:blipFill>
        <p:spPr bwMode="auto">
          <a:xfrm>
            <a:off x="0" y="1551709"/>
            <a:ext cx="5430982" cy="5444833"/>
          </a:xfrm>
          <a:prstGeom prst="rect">
            <a:avLst/>
          </a:prstGeom>
          <a:noFill/>
          <a:ln w="9525">
            <a:noFill/>
            <a:miter lim="800000"/>
            <a:headEnd/>
            <a:tailEnd/>
          </a:ln>
          <a:effectLst/>
        </p:spPr>
      </p:pic>
      <p:pic>
        <p:nvPicPr>
          <p:cNvPr id="3076" name="Picture 4"/>
          <p:cNvPicPr>
            <a:picLocks noChangeAspect="1" noChangeArrowheads="1"/>
          </p:cNvPicPr>
          <p:nvPr/>
        </p:nvPicPr>
        <p:blipFill>
          <a:blip r:embed="rId3"/>
          <a:srcRect/>
          <a:stretch>
            <a:fillRect/>
          </a:stretch>
        </p:blipFill>
        <p:spPr bwMode="auto">
          <a:xfrm>
            <a:off x="6334557" y="2061297"/>
            <a:ext cx="4305733" cy="4227684"/>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93962" y="238725"/>
            <a:ext cx="11707093" cy="2462213"/>
          </a:xfrm>
          <a:prstGeom prst="rect">
            <a:avLst/>
          </a:prstGeom>
        </p:spPr>
        <p:txBody>
          <a:bodyPr wrap="square">
            <a:spAutoFit/>
          </a:bodyPr>
          <a:lstStyle/>
          <a:p>
            <a:r>
              <a:rPr lang="en-US" sz="2200" dirty="0" smtClean="0">
                <a:latin typeface="Times New Roman" pitchFamily="18" charset="0"/>
                <a:cs typeface="Times New Roman" pitchFamily="18" charset="0"/>
              </a:rPr>
              <a:t>In an Android application, the </a:t>
            </a:r>
            <a:r>
              <a:rPr lang="en-US" sz="2200" b="1" dirty="0" smtClean="0">
                <a:latin typeface="Times New Roman" pitchFamily="18" charset="0"/>
                <a:cs typeface="Times New Roman" pitchFamily="18" charset="0"/>
              </a:rPr>
              <a:t>user interface is built using </a:t>
            </a:r>
          </a:p>
          <a:p>
            <a:r>
              <a:rPr lang="en-US" sz="2200" b="1" dirty="0" smtClean="0">
                <a:solidFill>
                  <a:srgbClr val="FF0000"/>
                </a:solidFill>
                <a:latin typeface="Times New Roman" pitchFamily="18" charset="0"/>
                <a:cs typeface="Times New Roman" pitchFamily="18" charset="0"/>
              </a:rPr>
              <a:t>			View objects</a:t>
            </a:r>
          </a:p>
          <a:p>
            <a:r>
              <a:rPr lang="en-US" sz="2200" b="1" dirty="0" smtClean="0">
                <a:solidFill>
                  <a:srgbClr val="FF0000"/>
                </a:solidFill>
                <a:latin typeface="Times New Roman" pitchFamily="18" charset="0"/>
                <a:cs typeface="Times New Roman" pitchFamily="18" charset="0"/>
              </a:rPr>
              <a:t>			View Group objects</a:t>
            </a:r>
            <a:r>
              <a:rPr lang="en-US" sz="2200" dirty="0" smtClean="0">
                <a:latin typeface="Times New Roman" pitchFamily="18" charset="0"/>
                <a:cs typeface="Times New Roman" pitchFamily="18" charset="0"/>
              </a:rPr>
              <a:t>. </a:t>
            </a:r>
          </a:p>
          <a:p>
            <a:r>
              <a:rPr lang="en-US" sz="2200" dirty="0" smtClean="0">
                <a:latin typeface="Times New Roman" pitchFamily="18" charset="0"/>
                <a:cs typeface="Times New Roman" pitchFamily="18" charset="0"/>
              </a:rPr>
              <a:t>There are many types of views and view groups, each of which is a </a:t>
            </a:r>
            <a:r>
              <a:rPr lang="en-US" sz="2200" b="1" dirty="0" smtClean="0">
                <a:solidFill>
                  <a:srgbClr val="FF0000"/>
                </a:solidFill>
                <a:latin typeface="Times New Roman" pitchFamily="18" charset="0"/>
                <a:cs typeface="Times New Roman" pitchFamily="18" charset="0"/>
              </a:rPr>
              <a:t>descendant of the View class</a:t>
            </a:r>
            <a:r>
              <a:rPr lang="en-US" sz="2200" dirty="0" smtClean="0">
                <a:latin typeface="Times New Roman" pitchFamily="18" charset="0"/>
                <a:cs typeface="Times New Roman" pitchFamily="18" charset="0"/>
              </a:rPr>
              <a:t>. </a:t>
            </a:r>
          </a:p>
          <a:p>
            <a:endParaRPr lang="en-US" sz="2200" dirty="0" smtClean="0">
              <a:latin typeface="Times New Roman" pitchFamily="18" charset="0"/>
              <a:cs typeface="Times New Roman" pitchFamily="18" charset="0"/>
            </a:endParaRPr>
          </a:p>
          <a:p>
            <a:pPr>
              <a:buFont typeface="Arial" pitchFamily="34" charset="0"/>
              <a:buChar char="•"/>
            </a:pPr>
            <a:endParaRPr lang="en-US" sz="2200" dirty="0" smtClean="0">
              <a:latin typeface="Times New Roman" pitchFamily="18" charset="0"/>
              <a:cs typeface="Times New Roman" pitchFamily="18" charset="0"/>
            </a:endParaRPr>
          </a:p>
          <a:p>
            <a:endParaRPr lang="en-US" sz="2200" dirty="0">
              <a:latin typeface="Times New Roman" pitchFamily="18" charset="0"/>
              <a:cs typeface="Times New Roman" pitchFamily="18" charset="0"/>
            </a:endParaRPr>
          </a:p>
        </p:txBody>
      </p:sp>
      <p:pic>
        <p:nvPicPr>
          <p:cNvPr id="7170" name="Picture 2"/>
          <p:cNvPicPr>
            <a:picLocks noChangeAspect="1" noChangeArrowheads="1"/>
          </p:cNvPicPr>
          <p:nvPr/>
        </p:nvPicPr>
        <p:blipFill>
          <a:blip r:embed="rId2"/>
          <a:srcRect/>
          <a:stretch>
            <a:fillRect/>
          </a:stretch>
        </p:blipFill>
        <p:spPr bwMode="auto">
          <a:xfrm>
            <a:off x="1884219" y="2057400"/>
            <a:ext cx="8146472" cy="3636818"/>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12192000" cy="6724918"/>
          </a:xfrm>
          <a:prstGeom prst="rect">
            <a:avLst/>
          </a:prstGeom>
        </p:spPr>
        <p:txBody>
          <a:bodyPr wrap="square">
            <a:spAutoFit/>
          </a:bodyPr>
          <a:lstStyle/>
          <a:p>
            <a:pPr algn="ctr"/>
            <a:r>
              <a:rPr lang="en-US" sz="3200" b="1" dirty="0" smtClean="0">
                <a:latin typeface="Times New Roman" pitchFamily="18" charset="0"/>
                <a:cs typeface="Times New Roman" pitchFamily="18" charset="0"/>
              </a:rPr>
              <a:t>(MR20-1CS0116) Mobile Application Development</a:t>
            </a:r>
          </a:p>
          <a:p>
            <a:endParaRPr lang="en-US" b="1" dirty="0" smtClean="0">
              <a:latin typeface="Times New Roman" pitchFamily="18" charset="0"/>
              <a:cs typeface="Times New Roman" pitchFamily="18" charset="0"/>
            </a:endParaRPr>
          </a:p>
          <a:p>
            <a:r>
              <a:rPr lang="en-US" b="1" dirty="0" smtClean="0">
                <a:latin typeface="Times New Roman" pitchFamily="18" charset="0"/>
                <a:cs typeface="Times New Roman" pitchFamily="18" charset="0"/>
              </a:rPr>
              <a:t>UNIT – I Introduction to Android Operating System: </a:t>
            </a:r>
          </a:p>
          <a:p>
            <a:r>
              <a:rPr lang="en-US" dirty="0" smtClean="0">
                <a:latin typeface="Times New Roman" pitchFamily="18" charset="0"/>
                <a:cs typeface="Times New Roman" pitchFamily="18" charset="0"/>
              </a:rPr>
              <a:t>	Android OS and Features – Android development framework; Installing and running applications on Android Studio, Creating AVDs, Types of Android application; Creating Activities, Activity Life Cycle, Activity states, monitoring state changes</a:t>
            </a:r>
          </a:p>
          <a:p>
            <a:endParaRPr lang="en-US" dirty="0" smtClean="0">
              <a:latin typeface="Times New Roman" pitchFamily="18" charset="0"/>
              <a:cs typeface="Times New Roman" pitchFamily="18" charset="0"/>
            </a:endParaRPr>
          </a:p>
          <a:p>
            <a:r>
              <a:rPr lang="en-US" b="1" dirty="0" smtClean="0">
                <a:latin typeface="Times New Roman" pitchFamily="18" charset="0"/>
                <a:cs typeface="Times New Roman" pitchFamily="18" charset="0"/>
              </a:rPr>
              <a:t>UNIT – II Android application components</a:t>
            </a:r>
            <a:r>
              <a:rPr lang="en-US" dirty="0" smtClean="0">
                <a:latin typeface="Times New Roman" pitchFamily="18" charset="0"/>
                <a:cs typeface="Times New Roman" pitchFamily="18" charset="0"/>
              </a:rPr>
              <a:t> :</a:t>
            </a:r>
          </a:p>
          <a:p>
            <a:r>
              <a:rPr lang="en-US" dirty="0" smtClean="0">
                <a:latin typeface="Times New Roman" pitchFamily="18" charset="0"/>
                <a:cs typeface="Times New Roman" pitchFamily="18" charset="0"/>
              </a:rPr>
              <a:t>	Android Manifest file, Externalizing recourses like Simple Values, Drawables, Layouts, Menus, etc. Building User Interfaces: Fundamental Android UI design, Layouts – Linear, Relative, Grid and Table Layouts. User Interface (UI) Components</a:t>
            </a:r>
          </a:p>
          <a:p>
            <a:endParaRPr lang="en-US" dirty="0" smtClean="0">
              <a:latin typeface="Times New Roman" pitchFamily="18" charset="0"/>
              <a:cs typeface="Times New Roman" pitchFamily="18" charset="0"/>
            </a:endParaRPr>
          </a:p>
          <a:p>
            <a:r>
              <a:rPr lang="en-US" b="1" dirty="0" smtClean="0">
                <a:latin typeface="Times New Roman" pitchFamily="18" charset="0"/>
                <a:cs typeface="Times New Roman" pitchFamily="18" charset="0"/>
              </a:rPr>
              <a:t>UNIT – III Fragments :</a:t>
            </a:r>
          </a:p>
          <a:p>
            <a:r>
              <a:rPr lang="en-US" dirty="0" smtClean="0">
                <a:latin typeface="Times New Roman" pitchFamily="18" charset="0"/>
                <a:cs typeface="Times New Roman" pitchFamily="18" charset="0"/>
              </a:rPr>
              <a:t>	Creating fragments, Lifecycle of fragments, Fragment states, Adding fragments to Activity, adding, removing and replacing fragments with fragment transactions, interfacing between fragments and Activities,</a:t>
            </a:r>
          </a:p>
          <a:p>
            <a:endParaRPr lang="en-US" dirty="0" smtClean="0">
              <a:latin typeface="Times New Roman" pitchFamily="18" charset="0"/>
              <a:cs typeface="Times New Roman" pitchFamily="18" charset="0"/>
            </a:endParaRPr>
          </a:p>
          <a:p>
            <a:r>
              <a:rPr lang="en-US" b="1" dirty="0" smtClean="0">
                <a:latin typeface="Times New Roman" pitchFamily="18" charset="0"/>
                <a:cs typeface="Times New Roman" pitchFamily="18" charset="0"/>
              </a:rPr>
              <a:t>UNIT – IV Intents and Broadcasts:</a:t>
            </a:r>
          </a:p>
          <a:p>
            <a:r>
              <a:rPr lang="en-US" dirty="0" smtClean="0">
                <a:latin typeface="Times New Roman" pitchFamily="18" charset="0"/>
                <a:cs typeface="Times New Roman" pitchFamily="18" charset="0"/>
              </a:rPr>
              <a:t>	 Using intents to launch Activities, Types of Intents, Passing data to Intents, Getting results from Activities, Broadcast Receivers – Using Intent filters to service implicit Intents, Resolving Intent filters</a:t>
            </a:r>
          </a:p>
          <a:p>
            <a:endParaRPr lang="en-US" dirty="0" smtClean="0">
              <a:latin typeface="Times New Roman" pitchFamily="18" charset="0"/>
              <a:cs typeface="Times New Roman" pitchFamily="18" charset="0"/>
            </a:endParaRPr>
          </a:p>
          <a:p>
            <a:r>
              <a:rPr lang="en-US" b="1" dirty="0" smtClean="0">
                <a:latin typeface="Times New Roman" pitchFamily="18" charset="0"/>
                <a:cs typeface="Times New Roman" pitchFamily="18" charset="0"/>
              </a:rPr>
              <a:t>UNIT – V Database: </a:t>
            </a:r>
          </a:p>
          <a:p>
            <a:r>
              <a:rPr lang="en-US" dirty="0" smtClean="0">
                <a:latin typeface="Times New Roman" pitchFamily="18" charset="0"/>
                <a:cs typeface="Times New Roman" pitchFamily="18" charset="0"/>
              </a:rPr>
              <a:t>      Introduction to </a:t>
            </a:r>
            <a:r>
              <a:rPr lang="en-US" dirty="0" err="1" smtClean="0">
                <a:latin typeface="Times New Roman" pitchFamily="18" charset="0"/>
                <a:cs typeface="Times New Roman" pitchFamily="18" charset="0"/>
              </a:rPr>
              <a:t>SQLite</a:t>
            </a:r>
            <a:r>
              <a:rPr lang="en-US" dirty="0" smtClean="0">
                <a:latin typeface="Times New Roman" pitchFamily="18" charset="0"/>
                <a:cs typeface="Times New Roman" pitchFamily="18" charset="0"/>
              </a:rPr>
              <a:t> database, creating and opening a database, creating tables, inserting retrieving and deleting data;</a:t>
            </a:r>
            <a:endParaRPr lang="en-US" dirty="0">
              <a:latin typeface="Times New Roman" pitchFamily="18" charset="0"/>
              <a:cs typeface="Times New Roman" pitchFamily="18" charset="0"/>
            </a:endParaRPr>
          </a:p>
        </p:txBody>
      </p:sp>
    </p:spTree>
    <p:extLst>
      <p:ext uri="{BB962C8B-B14F-4D97-AF65-F5344CB8AC3E}">
        <p14:creationId xmlns:p14="http://schemas.microsoft.com/office/powerpoint/2010/main" val="116256985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srcRect/>
          <a:stretch>
            <a:fillRect/>
          </a:stretch>
        </p:blipFill>
        <p:spPr bwMode="auto">
          <a:xfrm>
            <a:off x="819583" y="1325707"/>
            <a:ext cx="2295525" cy="4095750"/>
          </a:xfrm>
          <a:prstGeom prst="rect">
            <a:avLst/>
          </a:prstGeom>
          <a:noFill/>
          <a:ln w="9525">
            <a:noFill/>
            <a:miter lim="800000"/>
            <a:headEnd/>
            <a:tailEnd/>
          </a:ln>
          <a:effectLst/>
        </p:spPr>
      </p:pic>
      <p:pic>
        <p:nvPicPr>
          <p:cNvPr id="1027" name="Picture 3"/>
          <p:cNvPicPr>
            <a:picLocks noChangeAspect="1" noChangeArrowheads="1"/>
          </p:cNvPicPr>
          <p:nvPr/>
        </p:nvPicPr>
        <p:blipFill>
          <a:blip r:embed="rId3"/>
          <a:srcRect/>
          <a:stretch>
            <a:fillRect/>
          </a:stretch>
        </p:blipFill>
        <p:spPr bwMode="auto">
          <a:xfrm>
            <a:off x="419966" y="241157"/>
            <a:ext cx="4286250" cy="695325"/>
          </a:xfrm>
          <a:prstGeom prst="rect">
            <a:avLst/>
          </a:prstGeom>
          <a:noFill/>
          <a:ln w="9525">
            <a:noFill/>
            <a:miter lim="800000"/>
            <a:headEnd/>
            <a:tailEnd/>
          </a:ln>
          <a:effectLst/>
        </p:spPr>
      </p:pic>
      <p:pic>
        <p:nvPicPr>
          <p:cNvPr id="1029" name="Picture 5"/>
          <p:cNvPicPr>
            <a:picLocks noChangeAspect="1" noChangeArrowheads="1"/>
          </p:cNvPicPr>
          <p:nvPr/>
        </p:nvPicPr>
        <p:blipFill>
          <a:blip r:embed="rId4"/>
          <a:srcRect/>
          <a:stretch>
            <a:fillRect/>
          </a:stretch>
        </p:blipFill>
        <p:spPr bwMode="auto">
          <a:xfrm>
            <a:off x="4444712" y="1514474"/>
            <a:ext cx="6572250" cy="3524250"/>
          </a:xfrm>
          <a:prstGeom prst="rect">
            <a:avLst/>
          </a:prstGeom>
          <a:noFill/>
          <a:ln w="9525">
            <a:noFill/>
            <a:miter lim="800000"/>
            <a:headEnd/>
            <a:tailEnd/>
          </a:ln>
          <a:effectLst/>
        </p:spPr>
      </p:pic>
      <p:sp>
        <p:nvSpPr>
          <p:cNvPr id="10" name="TextBox 9"/>
          <p:cNvSpPr txBox="1"/>
          <p:nvPr/>
        </p:nvSpPr>
        <p:spPr>
          <a:xfrm>
            <a:off x="5015346" y="5209310"/>
            <a:ext cx="4225636" cy="384721"/>
          </a:xfrm>
          <a:prstGeom prst="rect">
            <a:avLst/>
          </a:prstGeom>
          <a:noFill/>
        </p:spPr>
        <p:txBody>
          <a:bodyPr wrap="square" rtlCol="0">
            <a:spAutoFit/>
          </a:bodyPr>
          <a:lstStyle/>
          <a:p>
            <a:r>
              <a:rPr lang="en-US" dirty="0" smtClean="0"/>
              <a:t>Android SDK Provides build in views</a:t>
            </a:r>
            <a:endParaRPr lang="en-US" dirty="0"/>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5527" y="314711"/>
            <a:ext cx="11679381" cy="6524863"/>
          </a:xfrm>
          <a:prstGeom prst="rect">
            <a:avLst/>
          </a:prstGeom>
        </p:spPr>
        <p:txBody>
          <a:bodyPr wrap="square">
            <a:spAutoFit/>
          </a:bodyPr>
          <a:lstStyle/>
          <a:p>
            <a:r>
              <a:rPr lang="en-US" sz="3000" b="1" dirty="0" smtClean="0">
                <a:solidFill>
                  <a:srgbClr val="C00000"/>
                </a:solidFill>
                <a:latin typeface="Times New Roman" pitchFamily="18" charset="0"/>
                <a:cs typeface="Times New Roman" pitchFamily="18" charset="0"/>
              </a:rPr>
              <a:t>View</a:t>
            </a:r>
          </a:p>
          <a:p>
            <a:pPr marL="166688" indent="68263"/>
            <a:r>
              <a:rPr lang="en-US" sz="2200" dirty="0" smtClean="0">
                <a:latin typeface="Times New Roman" pitchFamily="18" charset="0"/>
                <a:cs typeface="Times New Roman" pitchFamily="18" charset="0"/>
              </a:rPr>
              <a:t>• </a:t>
            </a:r>
            <a:r>
              <a:rPr lang="en-US" b="1" dirty="0" smtClean="0">
                <a:solidFill>
                  <a:srgbClr val="FF0000"/>
                </a:solidFill>
                <a:latin typeface="Times New Roman" pitchFamily="18" charset="0"/>
                <a:cs typeface="Times New Roman" pitchFamily="18" charset="0"/>
              </a:rPr>
              <a:t>View objects are the basic units of user interface </a:t>
            </a:r>
            <a:r>
              <a:rPr lang="en-US" dirty="0" smtClean="0">
                <a:latin typeface="Times New Roman" pitchFamily="18" charset="0"/>
                <a:cs typeface="Times New Roman" pitchFamily="18" charset="0"/>
              </a:rPr>
              <a:t>expression on the Android platform. </a:t>
            </a:r>
          </a:p>
          <a:p>
            <a:pPr marL="166688" indent="68263"/>
            <a:endParaRPr lang="en-US" sz="1400" dirty="0" smtClean="0">
              <a:latin typeface="Times New Roman" pitchFamily="18" charset="0"/>
              <a:cs typeface="Times New Roman" pitchFamily="18" charset="0"/>
            </a:endParaRPr>
          </a:p>
          <a:p>
            <a:pPr marL="290513" indent="-55563">
              <a:buFont typeface="Arial" pitchFamily="34" charset="0"/>
              <a:buChar char="•"/>
            </a:pPr>
            <a:r>
              <a:rPr lang="en-US" dirty="0" smtClean="0">
                <a:latin typeface="Times New Roman" pitchFamily="18" charset="0"/>
                <a:cs typeface="Times New Roman" pitchFamily="18" charset="0"/>
              </a:rPr>
              <a:t>   A View object is a data structure whose properties store the layout parameters and content for a </a:t>
            </a:r>
            <a:r>
              <a:rPr lang="en-US" sz="2200" b="1" dirty="0" smtClean="0">
                <a:solidFill>
                  <a:srgbClr val="FF0000"/>
                </a:solidFill>
                <a:latin typeface="Times New Roman" pitchFamily="18" charset="0"/>
                <a:cs typeface="Times New Roman" pitchFamily="18" charset="0"/>
              </a:rPr>
              <a:t>specific       rectangular area of the screen consisting of fixed quality of pixel in it.</a:t>
            </a:r>
          </a:p>
          <a:p>
            <a:pPr marL="290513" indent="-55563"/>
            <a:endParaRPr lang="en-US" sz="1600" dirty="0" smtClean="0">
              <a:latin typeface="Times New Roman" pitchFamily="18" charset="0"/>
              <a:cs typeface="Times New Roman" pitchFamily="18" charset="0"/>
            </a:endParaRPr>
          </a:p>
          <a:p>
            <a:pPr marL="401638" indent="-290513">
              <a:buFont typeface="Arial" pitchFamily="34" charset="0"/>
              <a:buChar char="•"/>
            </a:pPr>
            <a:r>
              <a:rPr lang="en-US" dirty="0" smtClean="0">
                <a:latin typeface="Times New Roman" pitchFamily="18" charset="0"/>
                <a:cs typeface="Times New Roman" pitchFamily="18" charset="0"/>
              </a:rPr>
              <a:t>The </a:t>
            </a:r>
            <a:r>
              <a:rPr lang="en-US" b="1" dirty="0" smtClean="0">
                <a:solidFill>
                  <a:srgbClr val="FF0000"/>
                </a:solidFill>
                <a:latin typeface="Times New Roman" pitchFamily="18" charset="0"/>
                <a:cs typeface="Times New Roman" pitchFamily="18" charset="0"/>
              </a:rPr>
              <a:t>View class </a:t>
            </a:r>
            <a:r>
              <a:rPr lang="en-US" dirty="0" smtClean="0">
                <a:latin typeface="Times New Roman" pitchFamily="18" charset="0"/>
                <a:cs typeface="Times New Roman" pitchFamily="18" charset="0"/>
              </a:rPr>
              <a:t>serves as the </a:t>
            </a:r>
            <a:r>
              <a:rPr lang="en-US" b="1" dirty="0" smtClean="0">
                <a:solidFill>
                  <a:srgbClr val="FF0000"/>
                </a:solidFill>
                <a:latin typeface="Times New Roman" pitchFamily="18" charset="0"/>
                <a:cs typeface="Times New Roman" pitchFamily="18" charset="0"/>
              </a:rPr>
              <a:t>base for subclasses called "widgets," </a:t>
            </a:r>
            <a:r>
              <a:rPr lang="en-US" dirty="0" smtClean="0">
                <a:latin typeface="Times New Roman" pitchFamily="18" charset="0"/>
                <a:cs typeface="Times New Roman" pitchFamily="18" charset="0"/>
              </a:rPr>
              <a:t>which offer fully implemented UI objects, like </a:t>
            </a:r>
            <a:r>
              <a:rPr lang="en-US" b="1" dirty="0" err="1" smtClean="0">
                <a:solidFill>
                  <a:srgbClr val="FF0000"/>
                </a:solidFill>
                <a:latin typeface="Times New Roman" pitchFamily="18" charset="0"/>
                <a:cs typeface="Times New Roman" pitchFamily="18" charset="0"/>
              </a:rPr>
              <a:t>EditText</a:t>
            </a:r>
            <a:r>
              <a:rPr lang="en-US" b="1" dirty="0" smtClean="0">
                <a:solidFill>
                  <a:srgbClr val="FF0000"/>
                </a:solidFill>
                <a:latin typeface="Times New Roman" pitchFamily="18" charset="0"/>
                <a:cs typeface="Times New Roman" pitchFamily="18" charset="0"/>
              </a:rPr>
              <a:t>, Button, </a:t>
            </a:r>
            <a:r>
              <a:rPr lang="en-US" b="1" dirty="0" err="1" smtClean="0">
                <a:solidFill>
                  <a:srgbClr val="FF0000"/>
                </a:solidFill>
                <a:latin typeface="Times New Roman" pitchFamily="18" charset="0"/>
                <a:cs typeface="Times New Roman" pitchFamily="18" charset="0"/>
              </a:rPr>
              <a:t>CheckBox</a:t>
            </a:r>
            <a:r>
              <a:rPr lang="en-US" b="1" dirty="0" smtClean="0">
                <a:solidFill>
                  <a:srgbClr val="FF0000"/>
                </a:solidFill>
                <a:latin typeface="Times New Roman" pitchFamily="18" charset="0"/>
                <a:cs typeface="Times New Roman" pitchFamily="18" charset="0"/>
              </a:rPr>
              <a:t>. </a:t>
            </a:r>
          </a:p>
          <a:p>
            <a:pPr marL="401638" indent="-290513">
              <a:buFont typeface="Arial" pitchFamily="34" charset="0"/>
              <a:buChar char="•"/>
            </a:pPr>
            <a:endParaRPr lang="en-US" sz="1200" b="1" dirty="0" smtClean="0">
              <a:solidFill>
                <a:srgbClr val="FF0000"/>
              </a:solidFill>
              <a:latin typeface="Times New Roman" pitchFamily="18" charset="0"/>
              <a:cs typeface="Times New Roman" pitchFamily="18" charset="0"/>
            </a:endParaRPr>
          </a:p>
          <a:p>
            <a:pPr marL="166688" indent="-111125"/>
            <a:r>
              <a:rPr lang="en-US" dirty="0" smtClean="0">
                <a:latin typeface="Times New Roman" pitchFamily="18" charset="0"/>
                <a:cs typeface="Times New Roman" pitchFamily="18" charset="0"/>
              </a:rPr>
              <a:t> •   A View object handles its </a:t>
            </a:r>
            <a:r>
              <a:rPr lang="en-US" b="1" dirty="0" smtClean="0">
                <a:solidFill>
                  <a:srgbClr val="FF0000"/>
                </a:solidFill>
                <a:latin typeface="Times New Roman" pitchFamily="18" charset="0"/>
                <a:cs typeface="Times New Roman" pitchFamily="18" charset="0"/>
              </a:rPr>
              <a:t>own measurement, layout, drawing, focus change, scrolling, and key/gesture      interactions </a:t>
            </a:r>
            <a:r>
              <a:rPr lang="en-US" dirty="0" smtClean="0">
                <a:latin typeface="Times New Roman" pitchFamily="18" charset="0"/>
                <a:cs typeface="Times New Roman" pitchFamily="18" charset="0"/>
              </a:rPr>
              <a:t>for the rectangular area of the screen in which it resides. </a:t>
            </a:r>
          </a:p>
          <a:p>
            <a:pPr marL="166688" indent="-111125"/>
            <a:endParaRPr lang="en-US" sz="1400" dirty="0" smtClean="0">
              <a:latin typeface="Times New Roman" pitchFamily="18" charset="0"/>
              <a:cs typeface="Times New Roman" pitchFamily="18" charset="0"/>
            </a:endParaRPr>
          </a:p>
          <a:p>
            <a:pPr marL="401638" indent="-290513">
              <a:buFont typeface="Arial" pitchFamily="34" charset="0"/>
              <a:buChar char="•"/>
            </a:pPr>
            <a:r>
              <a:rPr lang="en-US" dirty="0" smtClean="0">
                <a:latin typeface="Times New Roman" pitchFamily="18" charset="0"/>
                <a:cs typeface="Times New Roman" pitchFamily="18" charset="0"/>
              </a:rPr>
              <a:t>As an object in the user interface, a View is also a </a:t>
            </a:r>
            <a:r>
              <a:rPr lang="en-US" b="1" dirty="0" smtClean="0">
                <a:solidFill>
                  <a:srgbClr val="FF0000"/>
                </a:solidFill>
                <a:latin typeface="Times New Roman" pitchFamily="18" charset="0"/>
                <a:cs typeface="Times New Roman" pitchFamily="18" charset="0"/>
              </a:rPr>
              <a:t>point of interaction for the user and the receiver of the interaction events.</a:t>
            </a:r>
          </a:p>
          <a:p>
            <a:pPr marL="401638" indent="-290513">
              <a:buFont typeface="Arial" pitchFamily="34" charset="0"/>
              <a:buChar char="•"/>
            </a:pPr>
            <a:endParaRPr lang="en-US" sz="1200" b="1" dirty="0" smtClean="0">
              <a:solidFill>
                <a:srgbClr val="FF0000"/>
              </a:solidFill>
              <a:latin typeface="Times New Roman" pitchFamily="18" charset="0"/>
              <a:cs typeface="Times New Roman" pitchFamily="18" charset="0"/>
            </a:endParaRPr>
          </a:p>
          <a:p>
            <a:pPr marL="346075" indent="-234950">
              <a:buFont typeface="Arial" pitchFamily="34" charset="0"/>
              <a:buChar char="•"/>
            </a:pPr>
            <a:r>
              <a:rPr lang="en-US" dirty="0" smtClean="0">
                <a:latin typeface="Times New Roman" pitchFamily="18" charset="0"/>
                <a:cs typeface="Times New Roman" pitchFamily="18" charset="0"/>
              </a:rPr>
              <a:t>In Android, there are </a:t>
            </a:r>
            <a:r>
              <a:rPr lang="en-US" b="1" dirty="0" smtClean="0">
                <a:solidFill>
                  <a:srgbClr val="FF0000"/>
                </a:solidFill>
                <a:latin typeface="Times New Roman" pitchFamily="18" charset="0"/>
                <a:cs typeface="Times New Roman" pitchFamily="18" charset="0"/>
              </a:rPr>
              <a:t>different types of views available</a:t>
            </a:r>
            <a:r>
              <a:rPr lang="en-US" dirty="0" smtClean="0">
                <a:latin typeface="Times New Roman" pitchFamily="18" charset="0"/>
                <a:cs typeface="Times New Roman" pitchFamily="18" charset="0"/>
              </a:rPr>
              <a:t>, each serving a specific purpose. For example, a </a:t>
            </a:r>
            <a:r>
              <a:rPr lang="en-US" b="1" dirty="0" smtClean="0">
                <a:latin typeface="Times New Roman" pitchFamily="18" charset="0"/>
                <a:cs typeface="Times New Roman" pitchFamily="18" charset="0"/>
              </a:rPr>
              <a:t>TextView is used to display text, a Button is used to trigger actions, and an </a:t>
            </a:r>
            <a:r>
              <a:rPr lang="en-US" b="1" dirty="0" err="1" smtClean="0">
                <a:latin typeface="Times New Roman" pitchFamily="18" charset="0"/>
                <a:cs typeface="Times New Roman" pitchFamily="18" charset="0"/>
              </a:rPr>
              <a:t>ImageView</a:t>
            </a:r>
            <a:r>
              <a:rPr lang="en-US" b="1" dirty="0" smtClean="0">
                <a:latin typeface="Times New Roman" pitchFamily="18" charset="0"/>
                <a:cs typeface="Times New Roman" pitchFamily="18" charset="0"/>
              </a:rPr>
              <a:t> is used to display images</a:t>
            </a:r>
            <a:r>
              <a:rPr lang="en-US" dirty="0" smtClean="0">
                <a:latin typeface="Times New Roman" pitchFamily="18" charset="0"/>
                <a:cs typeface="Times New Roman" pitchFamily="18" charset="0"/>
              </a:rPr>
              <a:t>. These views can be added directly to a layout file or programmatically created and added to the user interface.</a:t>
            </a:r>
          </a:p>
          <a:p>
            <a:pPr marL="111125" indent="234950"/>
            <a:endParaRPr lang="en-US" dirty="0" smtClean="0">
              <a:latin typeface="Times New Roman" pitchFamily="18" charset="0"/>
              <a:cs typeface="Times New Roman" pitchFamily="18" charset="0"/>
            </a:endParaRPr>
          </a:p>
          <a:p>
            <a:pPr marL="346075" indent="-234950">
              <a:buFont typeface="Arial" pitchFamily="34" charset="0"/>
              <a:buChar char="•"/>
            </a:pPr>
            <a:r>
              <a:rPr lang="en-US" dirty="0" smtClean="0">
                <a:latin typeface="Times New Roman" pitchFamily="18" charset="0"/>
                <a:cs typeface="Times New Roman" pitchFamily="18" charset="0"/>
              </a:rPr>
              <a:t>Views have </a:t>
            </a:r>
            <a:r>
              <a:rPr lang="en-US" b="1" dirty="0" smtClean="0">
                <a:solidFill>
                  <a:srgbClr val="FF0000"/>
                </a:solidFill>
                <a:latin typeface="Times New Roman" pitchFamily="18" charset="0"/>
                <a:cs typeface="Times New Roman" pitchFamily="18" charset="0"/>
              </a:rPr>
              <a:t>their properties and methods that allow developers to customize their appearance and </a:t>
            </a:r>
            <a:r>
              <a:rPr lang="en-US" b="1" dirty="0" err="1" smtClean="0">
                <a:solidFill>
                  <a:srgbClr val="FF0000"/>
                </a:solidFill>
                <a:latin typeface="Times New Roman" pitchFamily="18" charset="0"/>
                <a:cs typeface="Times New Roman" pitchFamily="18" charset="0"/>
              </a:rPr>
              <a:t>behaviour</a:t>
            </a:r>
            <a:r>
              <a:rPr lang="en-US" dirty="0" smtClean="0">
                <a:solidFill>
                  <a:srgbClr val="FF0000"/>
                </a:solidFill>
                <a:latin typeface="Times New Roman" pitchFamily="18" charset="0"/>
                <a:cs typeface="Times New Roman" pitchFamily="18" charset="0"/>
              </a:rPr>
              <a:t>. </a:t>
            </a:r>
            <a:r>
              <a:rPr lang="en-US" dirty="0" smtClean="0">
                <a:latin typeface="Times New Roman" pitchFamily="18" charset="0"/>
                <a:cs typeface="Times New Roman" pitchFamily="18" charset="0"/>
              </a:rPr>
              <a:t>For instance, properties like </a:t>
            </a:r>
            <a:r>
              <a:rPr lang="en-US" b="1" dirty="0" smtClean="0">
                <a:latin typeface="Times New Roman" pitchFamily="18" charset="0"/>
                <a:cs typeface="Times New Roman" pitchFamily="18" charset="0"/>
              </a:rPr>
              <a:t>text </a:t>
            </a:r>
            <a:r>
              <a:rPr lang="en-US" b="1" dirty="0" err="1" smtClean="0">
                <a:latin typeface="Times New Roman" pitchFamily="18" charset="0"/>
                <a:cs typeface="Times New Roman" pitchFamily="18" charset="0"/>
              </a:rPr>
              <a:t>colour</a:t>
            </a:r>
            <a:r>
              <a:rPr lang="en-US" b="1" dirty="0" smtClean="0">
                <a:latin typeface="Times New Roman" pitchFamily="18" charset="0"/>
                <a:cs typeface="Times New Roman" pitchFamily="18" charset="0"/>
              </a:rPr>
              <a:t>, background </a:t>
            </a:r>
            <a:r>
              <a:rPr lang="en-US" b="1" dirty="0" err="1" smtClean="0">
                <a:latin typeface="Times New Roman" pitchFamily="18" charset="0"/>
                <a:cs typeface="Times New Roman" pitchFamily="18" charset="0"/>
              </a:rPr>
              <a:t>colour</a:t>
            </a:r>
            <a:r>
              <a:rPr lang="en-US" b="1" dirty="0" smtClean="0">
                <a:latin typeface="Times New Roman" pitchFamily="18" charset="0"/>
                <a:cs typeface="Times New Roman" pitchFamily="18" charset="0"/>
              </a:rPr>
              <a:t>, and size can </a:t>
            </a:r>
            <a:r>
              <a:rPr lang="en-US" dirty="0" smtClean="0">
                <a:latin typeface="Times New Roman" pitchFamily="18" charset="0"/>
                <a:cs typeface="Times New Roman" pitchFamily="18" charset="0"/>
              </a:rPr>
              <a:t>be modified to match the desired design. Additionally, views can handle user interactions such as </a:t>
            </a:r>
            <a:r>
              <a:rPr lang="en-US" b="1" dirty="0" smtClean="0">
                <a:latin typeface="Times New Roman" pitchFamily="18" charset="0"/>
                <a:cs typeface="Times New Roman" pitchFamily="18" charset="0"/>
              </a:rPr>
              <a:t>clicks or touches through event listeners.</a:t>
            </a: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a:srcRect/>
          <a:stretch>
            <a:fillRect/>
          </a:stretch>
        </p:blipFill>
        <p:spPr bwMode="auto">
          <a:xfrm>
            <a:off x="1835506" y="788842"/>
            <a:ext cx="7100676" cy="5449668"/>
          </a:xfrm>
          <a:prstGeom prst="rect">
            <a:avLst/>
          </a:prstGeom>
          <a:noFill/>
          <a:ln w="9525">
            <a:noFill/>
            <a:miter lim="800000"/>
            <a:headEnd/>
            <a:tailEnd/>
          </a:ln>
          <a:effectLst/>
        </p:spPr>
      </p:pic>
      <p:sp>
        <p:nvSpPr>
          <p:cNvPr id="6" name="Rectangle 5"/>
          <p:cNvSpPr/>
          <p:nvPr/>
        </p:nvSpPr>
        <p:spPr>
          <a:xfrm>
            <a:off x="277427" y="202494"/>
            <a:ext cx="2797945" cy="384721"/>
          </a:xfrm>
          <a:prstGeom prst="rect">
            <a:avLst/>
          </a:prstGeom>
        </p:spPr>
        <p:txBody>
          <a:bodyPr wrap="none">
            <a:spAutoFit/>
          </a:bodyPr>
          <a:lstStyle/>
          <a:p>
            <a:r>
              <a:rPr lang="en-US" b="1" dirty="0" smtClean="0"/>
              <a:t>Common View Subclasses</a:t>
            </a:r>
            <a:endParaRPr lang="en-US" b="1" dirty="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3120" y="104938"/>
            <a:ext cx="11873353" cy="4231928"/>
          </a:xfrm>
          <a:prstGeom prst="rect">
            <a:avLst/>
          </a:prstGeom>
        </p:spPr>
        <p:txBody>
          <a:bodyPr wrap="square">
            <a:spAutoFit/>
          </a:bodyPr>
          <a:lstStyle/>
          <a:p>
            <a:r>
              <a:rPr lang="en-US" b="1" dirty="0" err="1" smtClean="0"/>
              <a:t>ViewGroup</a:t>
            </a:r>
            <a:endParaRPr lang="en-US" b="1" dirty="0" smtClean="0"/>
          </a:p>
          <a:p>
            <a:pPr marL="234950" indent="-234950">
              <a:buFont typeface="Arial" pitchFamily="34" charset="0"/>
              <a:buChar char="•"/>
            </a:pPr>
            <a:r>
              <a:rPr lang="en-US" dirty="0" smtClean="0">
                <a:latin typeface="Times New Roman" pitchFamily="18" charset="0"/>
                <a:cs typeface="Times New Roman" pitchFamily="18" charset="0"/>
              </a:rPr>
              <a:t>A </a:t>
            </a:r>
            <a:r>
              <a:rPr lang="en-US" sz="2200" b="1" dirty="0" smtClean="0">
                <a:solidFill>
                  <a:srgbClr val="FF0000"/>
                </a:solidFill>
                <a:latin typeface="Times New Roman" pitchFamily="18" charset="0"/>
                <a:cs typeface="Times New Roman" pitchFamily="18" charset="0"/>
              </a:rPr>
              <a:t>View Group is a subclass of the View Class </a:t>
            </a:r>
            <a:r>
              <a:rPr lang="en-US" dirty="0" smtClean="0">
                <a:latin typeface="Times New Roman" pitchFamily="18" charset="0"/>
                <a:cs typeface="Times New Roman" pitchFamily="18" charset="0"/>
              </a:rPr>
              <a:t>and can be considered as a </a:t>
            </a:r>
            <a:r>
              <a:rPr lang="en-US" b="1" dirty="0" err="1" smtClean="0">
                <a:latin typeface="Times New Roman" pitchFamily="18" charset="0"/>
                <a:cs typeface="Times New Roman" pitchFamily="18" charset="0"/>
              </a:rPr>
              <a:t>superclass</a:t>
            </a:r>
            <a:r>
              <a:rPr lang="en-US" b="1" dirty="0" smtClean="0">
                <a:latin typeface="Times New Roman" pitchFamily="18" charset="0"/>
                <a:cs typeface="Times New Roman" pitchFamily="18" charset="0"/>
              </a:rPr>
              <a:t> of Layouts</a:t>
            </a:r>
            <a:r>
              <a:rPr lang="en-US" dirty="0" smtClean="0"/>
              <a:t>.</a:t>
            </a:r>
            <a:endParaRPr lang="en-US" dirty="0" smtClean="0">
              <a:latin typeface="Times New Roman" pitchFamily="18" charset="0"/>
              <a:cs typeface="Times New Roman" pitchFamily="18" charset="0"/>
            </a:endParaRPr>
          </a:p>
          <a:p>
            <a:pPr marL="234950" indent="-234950">
              <a:buFont typeface="Arial" pitchFamily="34" charset="0"/>
              <a:buChar char="•"/>
            </a:pPr>
            <a:r>
              <a:rPr lang="en-US" dirty="0" smtClean="0">
                <a:latin typeface="Times New Roman" pitchFamily="18" charset="0"/>
                <a:cs typeface="Times New Roman" pitchFamily="18" charset="0"/>
              </a:rPr>
              <a:t>A </a:t>
            </a:r>
            <a:r>
              <a:rPr lang="en-US" dirty="0" err="1" smtClean="0">
                <a:latin typeface="Times New Roman" pitchFamily="18" charset="0"/>
                <a:cs typeface="Times New Roman" pitchFamily="18" charset="0"/>
              </a:rPr>
              <a:t>ViewGroup</a:t>
            </a:r>
            <a:r>
              <a:rPr lang="en-US" dirty="0" smtClean="0">
                <a:latin typeface="Times New Roman" pitchFamily="18" charset="0"/>
                <a:cs typeface="Times New Roman" pitchFamily="18" charset="0"/>
              </a:rPr>
              <a:t> is responsible for </a:t>
            </a:r>
            <a:r>
              <a:rPr lang="en-US" b="1" dirty="0" smtClean="0">
                <a:solidFill>
                  <a:srgbClr val="FF0000"/>
                </a:solidFill>
                <a:latin typeface="Times New Roman" pitchFamily="18" charset="0"/>
                <a:cs typeface="Times New Roman" pitchFamily="18" charset="0"/>
              </a:rPr>
              <a:t>containing and arranging multiple View objects within it</a:t>
            </a:r>
            <a:r>
              <a:rPr lang="en-US" dirty="0" smtClean="0">
                <a:latin typeface="Times New Roman" pitchFamily="18" charset="0"/>
                <a:cs typeface="Times New Roman" pitchFamily="18" charset="0"/>
              </a:rPr>
              <a:t>. </a:t>
            </a:r>
          </a:p>
          <a:p>
            <a:pPr marL="234950" indent="-234950">
              <a:buFont typeface="Arial" pitchFamily="34" charset="0"/>
              <a:buChar char="•"/>
            </a:pPr>
            <a:r>
              <a:rPr lang="en-US" dirty="0" smtClean="0">
                <a:latin typeface="Times New Roman" pitchFamily="18" charset="0"/>
                <a:cs typeface="Times New Roman" pitchFamily="18" charset="0"/>
              </a:rPr>
              <a:t>It acts as a </a:t>
            </a:r>
            <a:r>
              <a:rPr lang="en-US" b="1" dirty="0" smtClean="0">
                <a:solidFill>
                  <a:srgbClr val="FF0000"/>
                </a:solidFill>
                <a:latin typeface="Times New Roman" pitchFamily="18" charset="0"/>
                <a:cs typeface="Times New Roman" pitchFamily="18" charset="0"/>
              </a:rPr>
              <a:t>container for other Views</a:t>
            </a:r>
            <a:r>
              <a:rPr lang="en-US" dirty="0" smtClean="0">
                <a:latin typeface="Times New Roman" pitchFamily="18" charset="0"/>
                <a:cs typeface="Times New Roman" pitchFamily="18" charset="0"/>
              </a:rPr>
              <a:t>, allowing you to create complex and dynamic user interfaces.</a:t>
            </a:r>
          </a:p>
          <a:p>
            <a:pPr marL="234950" indent="-234950">
              <a:buFont typeface="Arial" pitchFamily="34" charset="0"/>
              <a:buChar char="•"/>
            </a:pPr>
            <a:r>
              <a:rPr lang="en-US" dirty="0" smtClean="0">
                <a:latin typeface="Times New Roman" pitchFamily="18" charset="0"/>
                <a:cs typeface="Times New Roman" pitchFamily="18" charset="0"/>
              </a:rPr>
              <a:t>With </a:t>
            </a:r>
            <a:r>
              <a:rPr lang="en-US" dirty="0" err="1" smtClean="0">
                <a:latin typeface="Times New Roman" pitchFamily="18" charset="0"/>
                <a:cs typeface="Times New Roman" pitchFamily="18" charset="0"/>
              </a:rPr>
              <a:t>ViewGroup</a:t>
            </a:r>
            <a:r>
              <a:rPr lang="en-US" dirty="0" smtClean="0">
                <a:latin typeface="Times New Roman" pitchFamily="18" charset="0"/>
                <a:cs typeface="Times New Roman" pitchFamily="18" charset="0"/>
              </a:rPr>
              <a:t>, you can </a:t>
            </a:r>
            <a:r>
              <a:rPr lang="en-US" b="1" dirty="0" smtClean="0">
                <a:solidFill>
                  <a:srgbClr val="FF0000"/>
                </a:solidFill>
                <a:latin typeface="Times New Roman" pitchFamily="18" charset="0"/>
                <a:cs typeface="Times New Roman" pitchFamily="18" charset="0"/>
              </a:rPr>
              <a:t>organize your app's UI elements in a structured manner</a:t>
            </a:r>
            <a:r>
              <a:rPr lang="en-US" dirty="0" smtClean="0">
                <a:latin typeface="Times New Roman" pitchFamily="18" charset="0"/>
                <a:cs typeface="Times New Roman" pitchFamily="18" charset="0"/>
              </a:rPr>
              <a:t>.</a:t>
            </a:r>
          </a:p>
          <a:p>
            <a:pPr marL="234950" indent="-234950">
              <a:buFont typeface="Arial" pitchFamily="34" charset="0"/>
              <a:buChar char="•"/>
            </a:pPr>
            <a:r>
              <a:rPr lang="en-US" dirty="0" smtClean="0">
                <a:latin typeface="Times New Roman" pitchFamily="18" charset="0"/>
                <a:cs typeface="Times New Roman" pitchFamily="18" charset="0"/>
              </a:rPr>
              <a:t> It provides various layout managers, such as </a:t>
            </a:r>
            <a:r>
              <a:rPr lang="en-US" b="1" dirty="0" smtClean="0">
                <a:latin typeface="Times New Roman" pitchFamily="18" charset="0"/>
                <a:cs typeface="Times New Roman" pitchFamily="18" charset="0"/>
              </a:rPr>
              <a:t>LinearLayout, </a:t>
            </a:r>
            <a:r>
              <a:rPr lang="en-US" b="1" dirty="0" err="1" smtClean="0">
                <a:latin typeface="Times New Roman" pitchFamily="18" charset="0"/>
                <a:cs typeface="Times New Roman" pitchFamily="18" charset="0"/>
              </a:rPr>
              <a:t>RelativeLayout</a:t>
            </a:r>
            <a:r>
              <a:rPr lang="en-US" b="1" dirty="0" smtClean="0">
                <a:latin typeface="Times New Roman" pitchFamily="18" charset="0"/>
                <a:cs typeface="Times New Roman" pitchFamily="18" charset="0"/>
              </a:rPr>
              <a:t>, and </a:t>
            </a:r>
            <a:r>
              <a:rPr lang="en-US" b="1" dirty="0" err="1" smtClean="0">
                <a:latin typeface="Times New Roman" pitchFamily="18" charset="0"/>
                <a:cs typeface="Times New Roman" pitchFamily="18" charset="0"/>
              </a:rPr>
              <a:t>ConstraintLayout</a:t>
            </a:r>
            <a:r>
              <a:rPr lang="en-US" dirty="0" smtClean="0">
                <a:latin typeface="Times New Roman" pitchFamily="18" charset="0"/>
                <a:cs typeface="Times New Roman" pitchFamily="18" charset="0"/>
              </a:rPr>
              <a:t>, that determine how Views are positioned and sized within the container. These layout managers offer different ways to arrange Views, whether in a linear fashion, relative to each other, or using constraints.</a:t>
            </a:r>
          </a:p>
          <a:p>
            <a:pPr marL="234950" indent="-234950">
              <a:buFont typeface="Arial" pitchFamily="34" charset="0"/>
              <a:buChar char="•"/>
            </a:pPr>
            <a:r>
              <a:rPr lang="en-US" dirty="0" smtClean="0">
                <a:latin typeface="Times New Roman" pitchFamily="18" charset="0"/>
                <a:cs typeface="Times New Roman" pitchFamily="18" charset="0"/>
              </a:rPr>
              <a:t>By using </a:t>
            </a:r>
            <a:r>
              <a:rPr lang="en-US" dirty="0" err="1" smtClean="0">
                <a:latin typeface="Times New Roman" pitchFamily="18" charset="0"/>
                <a:cs typeface="Times New Roman" pitchFamily="18" charset="0"/>
              </a:rPr>
              <a:t>ViewGroup</a:t>
            </a:r>
            <a:r>
              <a:rPr lang="en-US" dirty="0" smtClean="0">
                <a:latin typeface="Times New Roman" pitchFamily="18" charset="0"/>
                <a:cs typeface="Times New Roman" pitchFamily="18" charset="0"/>
              </a:rPr>
              <a:t>, you can create more </a:t>
            </a:r>
            <a:r>
              <a:rPr lang="en-US" b="1" dirty="0" smtClean="0">
                <a:latin typeface="Times New Roman" pitchFamily="18" charset="0"/>
                <a:cs typeface="Times New Roman" pitchFamily="18" charset="0"/>
              </a:rPr>
              <a:t>responsive and adaptable layouts.</a:t>
            </a:r>
            <a:r>
              <a:rPr lang="en-US" dirty="0" smtClean="0">
                <a:latin typeface="Times New Roman" pitchFamily="18" charset="0"/>
                <a:cs typeface="Times New Roman" pitchFamily="18" charset="0"/>
              </a:rPr>
              <a:t> It allows you to </a:t>
            </a:r>
            <a:r>
              <a:rPr lang="en-US" b="1" dirty="0" smtClean="0">
                <a:solidFill>
                  <a:srgbClr val="FF0000"/>
                </a:solidFill>
                <a:latin typeface="Times New Roman" pitchFamily="18" charset="0"/>
                <a:cs typeface="Times New Roman" pitchFamily="18" charset="0"/>
              </a:rPr>
              <a:t>handle different screen sizes and orientations by adjusting the position and size of Views </a:t>
            </a:r>
            <a:r>
              <a:rPr lang="en-US" dirty="0" smtClean="0">
                <a:latin typeface="Times New Roman" pitchFamily="18" charset="0"/>
                <a:cs typeface="Times New Roman" pitchFamily="18" charset="0"/>
              </a:rPr>
              <a:t>accordingly. </a:t>
            </a:r>
          </a:p>
          <a:p>
            <a:pPr marL="234950" indent="-234950">
              <a:buFont typeface="Arial" pitchFamily="34" charset="0"/>
              <a:buChar char="•"/>
            </a:pPr>
            <a:r>
              <a:rPr lang="en-US" dirty="0" smtClean="0">
                <a:latin typeface="Times New Roman" pitchFamily="18" charset="0"/>
                <a:cs typeface="Times New Roman" pitchFamily="18" charset="0"/>
              </a:rPr>
              <a:t>You can also </a:t>
            </a:r>
            <a:r>
              <a:rPr lang="en-US" b="1" dirty="0" smtClean="0">
                <a:solidFill>
                  <a:srgbClr val="FF0000"/>
                </a:solidFill>
                <a:latin typeface="Times New Roman" pitchFamily="18" charset="0"/>
                <a:cs typeface="Times New Roman" pitchFamily="18" charset="0"/>
              </a:rPr>
              <a:t>nest multiple </a:t>
            </a:r>
            <a:r>
              <a:rPr lang="en-US" b="1" dirty="0" err="1" smtClean="0">
                <a:solidFill>
                  <a:srgbClr val="FF0000"/>
                </a:solidFill>
                <a:latin typeface="Times New Roman" pitchFamily="18" charset="0"/>
                <a:cs typeface="Times New Roman" pitchFamily="18" charset="0"/>
              </a:rPr>
              <a:t>ViewGroups</a:t>
            </a:r>
            <a:r>
              <a:rPr lang="en-US" b="1" dirty="0" smtClean="0">
                <a:solidFill>
                  <a:srgbClr val="FF0000"/>
                </a:solidFill>
                <a:latin typeface="Times New Roman" pitchFamily="18" charset="0"/>
                <a:cs typeface="Times New Roman" pitchFamily="18" charset="0"/>
              </a:rPr>
              <a:t> </a:t>
            </a:r>
            <a:r>
              <a:rPr lang="en-US" dirty="0" smtClean="0">
                <a:latin typeface="Times New Roman" pitchFamily="18" charset="0"/>
                <a:cs typeface="Times New Roman" pitchFamily="18" charset="0"/>
              </a:rPr>
              <a:t>within each other to create hierarchical structures.</a:t>
            </a:r>
          </a:p>
          <a:p>
            <a:pPr marL="234950" indent="-234950">
              <a:buFont typeface="Arial" pitchFamily="34" charset="0"/>
              <a:buChar char="•"/>
            </a:pPr>
            <a:r>
              <a:rPr lang="en-US" dirty="0" smtClean="0">
                <a:latin typeface="Times New Roman" pitchFamily="18" charset="0"/>
                <a:cs typeface="Times New Roman" pitchFamily="18" charset="0"/>
              </a:rPr>
              <a:t>In addition to layout management, </a:t>
            </a:r>
            <a:r>
              <a:rPr lang="en-US" dirty="0" err="1" smtClean="0">
                <a:latin typeface="Times New Roman" pitchFamily="18" charset="0"/>
                <a:cs typeface="Times New Roman" pitchFamily="18" charset="0"/>
              </a:rPr>
              <a:t>ViewGroup</a:t>
            </a:r>
            <a:r>
              <a:rPr lang="en-US" dirty="0" smtClean="0">
                <a:latin typeface="Times New Roman" pitchFamily="18" charset="0"/>
                <a:cs typeface="Times New Roman" pitchFamily="18" charset="0"/>
              </a:rPr>
              <a:t> also provides </a:t>
            </a:r>
            <a:r>
              <a:rPr lang="en-US" b="1" dirty="0" smtClean="0">
                <a:solidFill>
                  <a:srgbClr val="FF0000"/>
                </a:solidFill>
                <a:latin typeface="Times New Roman" pitchFamily="18" charset="0"/>
                <a:cs typeface="Times New Roman" pitchFamily="18" charset="0"/>
              </a:rPr>
              <a:t>methods to handle touch events, focus management, and drawing</a:t>
            </a:r>
            <a:r>
              <a:rPr lang="en-US" dirty="0" smtClean="0">
                <a:latin typeface="Times New Roman" pitchFamily="18" charset="0"/>
                <a:cs typeface="Times New Roman" pitchFamily="18" charset="0"/>
              </a:rPr>
              <a:t>. You can customize the </a:t>
            </a:r>
            <a:r>
              <a:rPr lang="en-US" dirty="0" err="1" smtClean="0">
                <a:latin typeface="Times New Roman" pitchFamily="18" charset="0"/>
                <a:cs typeface="Times New Roman" pitchFamily="18" charset="0"/>
              </a:rPr>
              <a:t>behaviour</a:t>
            </a:r>
            <a:r>
              <a:rPr lang="en-US" dirty="0" smtClean="0">
                <a:latin typeface="Times New Roman" pitchFamily="18" charset="0"/>
                <a:cs typeface="Times New Roman" pitchFamily="18" charset="0"/>
              </a:rPr>
              <a:t> of your </a:t>
            </a:r>
            <a:r>
              <a:rPr lang="en-US" dirty="0" err="1" smtClean="0">
                <a:latin typeface="Times New Roman" pitchFamily="18" charset="0"/>
                <a:cs typeface="Times New Roman" pitchFamily="18" charset="0"/>
              </a:rPr>
              <a:t>ViewGroup</a:t>
            </a:r>
            <a:r>
              <a:rPr lang="en-US" dirty="0" smtClean="0">
                <a:latin typeface="Times New Roman" pitchFamily="18" charset="0"/>
                <a:cs typeface="Times New Roman" pitchFamily="18" charset="0"/>
              </a:rPr>
              <a:t> by overriding these methods and implementing your logic.</a:t>
            </a:r>
            <a:endParaRPr lang="en-US" dirty="0">
              <a:latin typeface="Times New Roman" pitchFamily="18" charset="0"/>
              <a:cs typeface="Times New Roman" pitchFamily="18" charset="0"/>
            </a:endParaRPr>
          </a:p>
        </p:txBody>
      </p:sp>
      <p:pic>
        <p:nvPicPr>
          <p:cNvPr id="8194" name="Picture 2"/>
          <p:cNvPicPr>
            <a:picLocks noChangeAspect="1" noChangeArrowheads="1"/>
          </p:cNvPicPr>
          <p:nvPr/>
        </p:nvPicPr>
        <p:blipFill>
          <a:blip r:embed="rId2"/>
          <a:srcRect/>
          <a:stretch>
            <a:fillRect/>
          </a:stretch>
        </p:blipFill>
        <p:spPr bwMode="auto">
          <a:xfrm>
            <a:off x="1172994" y="4378036"/>
            <a:ext cx="5338642" cy="2479964"/>
          </a:xfrm>
          <a:prstGeom prst="rect">
            <a:avLst/>
          </a:prstGeom>
          <a:noFill/>
          <a:ln w="9525">
            <a:noFill/>
            <a:miter lim="800000"/>
            <a:headEnd/>
            <a:tailEnd/>
          </a:ln>
          <a:effectLst/>
        </p:spPr>
      </p:pic>
      <p:pic>
        <p:nvPicPr>
          <p:cNvPr id="2050" name="Picture 2"/>
          <p:cNvPicPr>
            <a:picLocks noChangeAspect="1" noChangeArrowheads="1"/>
          </p:cNvPicPr>
          <p:nvPr/>
        </p:nvPicPr>
        <p:blipFill>
          <a:blip r:embed="rId3"/>
          <a:srcRect/>
          <a:stretch>
            <a:fillRect/>
          </a:stretch>
        </p:blipFill>
        <p:spPr bwMode="auto">
          <a:xfrm>
            <a:off x="8251247" y="4096616"/>
            <a:ext cx="2533650" cy="257175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01476" y="14685"/>
            <a:ext cx="1508746" cy="553998"/>
          </a:xfrm>
          <a:prstGeom prst="rect">
            <a:avLst/>
          </a:prstGeom>
        </p:spPr>
        <p:txBody>
          <a:bodyPr wrap="none">
            <a:spAutoFit/>
          </a:bodyPr>
          <a:lstStyle/>
          <a:p>
            <a:r>
              <a:rPr lang="en-US" sz="3000" b="1" dirty="0" smtClean="0">
                <a:latin typeface="Times New Roman" pitchFamily="18" charset="0"/>
                <a:cs typeface="Times New Roman" pitchFamily="18" charset="0"/>
              </a:rPr>
              <a:t>Layouts</a:t>
            </a:r>
          </a:p>
        </p:txBody>
      </p:sp>
      <p:sp>
        <p:nvSpPr>
          <p:cNvPr id="3" name="Rectangle 2"/>
          <p:cNvSpPr/>
          <p:nvPr/>
        </p:nvSpPr>
        <p:spPr>
          <a:xfrm>
            <a:off x="13851" y="575117"/>
            <a:ext cx="12205854" cy="1554272"/>
          </a:xfrm>
          <a:prstGeom prst="rect">
            <a:avLst/>
          </a:prstGeom>
        </p:spPr>
        <p:txBody>
          <a:bodyPr wrap="square">
            <a:spAutoFit/>
          </a:bodyPr>
          <a:lstStyle/>
          <a:p>
            <a:r>
              <a:rPr lang="en-US" dirty="0" smtClean="0">
                <a:latin typeface="Times New Roman" pitchFamily="18" charset="0"/>
                <a:cs typeface="Times New Roman" pitchFamily="18" charset="0"/>
              </a:rPr>
              <a:t>Layout basically refers to the </a:t>
            </a:r>
            <a:r>
              <a:rPr lang="en-US" b="1" dirty="0" smtClean="0">
                <a:solidFill>
                  <a:srgbClr val="FF0000"/>
                </a:solidFill>
                <a:latin typeface="Times New Roman" pitchFamily="18" charset="0"/>
                <a:cs typeface="Times New Roman" pitchFamily="18" charset="0"/>
              </a:rPr>
              <a:t>arrangement of elements on a page </a:t>
            </a:r>
            <a:r>
              <a:rPr lang="en-US" dirty="0" smtClean="0">
                <a:latin typeface="Times New Roman" pitchFamily="18" charset="0"/>
                <a:cs typeface="Times New Roman" pitchFamily="18" charset="0"/>
              </a:rPr>
              <a:t>these elements are likely to be images, texts or styles. These are a part of </a:t>
            </a:r>
            <a:r>
              <a:rPr lang="en-US" b="1" dirty="0" smtClean="0">
                <a:latin typeface="Times New Roman" pitchFamily="18" charset="0"/>
                <a:cs typeface="Times New Roman" pitchFamily="18" charset="0"/>
              </a:rPr>
              <a:t>Android Jetpack</a:t>
            </a:r>
            <a:r>
              <a:rPr lang="en-US" dirty="0" smtClean="0">
                <a:latin typeface="Times New Roman" pitchFamily="18" charset="0"/>
                <a:cs typeface="Times New Roman" pitchFamily="18" charset="0"/>
              </a:rPr>
              <a:t>. They define the structure of android user interface in the app, like in an activity. </a:t>
            </a:r>
          </a:p>
          <a:p>
            <a:r>
              <a:rPr lang="en-US" b="1" dirty="0" smtClean="0">
                <a:solidFill>
                  <a:srgbClr val="FF0000"/>
                </a:solidFill>
                <a:latin typeface="Times New Roman" pitchFamily="18" charset="0"/>
                <a:cs typeface="Times New Roman" pitchFamily="18" charset="0"/>
              </a:rPr>
              <a:t>All elements in the layout are built with the help of Views and </a:t>
            </a:r>
            <a:r>
              <a:rPr lang="en-US" b="1" dirty="0" err="1" smtClean="0">
                <a:solidFill>
                  <a:srgbClr val="FF0000"/>
                </a:solidFill>
                <a:latin typeface="Times New Roman" pitchFamily="18" charset="0"/>
                <a:cs typeface="Times New Roman" pitchFamily="18" charset="0"/>
              </a:rPr>
              <a:t>ViewGroups</a:t>
            </a:r>
            <a:r>
              <a:rPr lang="en-US" dirty="0" smtClean="0">
                <a:latin typeface="Times New Roman" pitchFamily="18" charset="0"/>
                <a:cs typeface="Times New Roman" pitchFamily="18" charset="0"/>
              </a:rPr>
              <a:t>. These layouts can have various widgets (components) like buttons, labels, textboxes, and many others. </a:t>
            </a:r>
            <a:r>
              <a:rPr lang="en-US" b="1" dirty="0" smtClean="0">
                <a:latin typeface="Times New Roman" pitchFamily="18" charset="0"/>
                <a:cs typeface="Times New Roman" pitchFamily="18" charset="0"/>
              </a:rPr>
              <a:t>Layouts are container views (and, therefore, </a:t>
            </a:r>
            <a:r>
              <a:rPr lang="en-US" b="1" dirty="0" err="1" smtClean="0">
                <a:latin typeface="Times New Roman" pitchFamily="18" charset="0"/>
                <a:cs typeface="Times New Roman" pitchFamily="18" charset="0"/>
              </a:rPr>
              <a:t>subclassed</a:t>
            </a:r>
            <a:r>
              <a:rPr lang="en-US" b="1" dirty="0" smtClean="0">
                <a:latin typeface="Times New Roman" pitchFamily="18" charset="0"/>
                <a:cs typeface="Times New Roman" pitchFamily="18" charset="0"/>
              </a:rPr>
              <a:t> from </a:t>
            </a:r>
            <a:r>
              <a:rPr lang="en-US" b="1" dirty="0" err="1" smtClean="0">
                <a:latin typeface="Times New Roman" pitchFamily="18" charset="0"/>
                <a:cs typeface="Times New Roman" pitchFamily="18" charset="0"/>
              </a:rPr>
              <a:t>ViewGroup</a:t>
            </a:r>
            <a:r>
              <a:rPr lang="en-US" b="1" dirty="0" smtClean="0">
                <a:latin typeface="Times New Roman" pitchFamily="18" charset="0"/>
                <a:cs typeface="Times New Roman" pitchFamily="18" charset="0"/>
              </a:rPr>
              <a:t>) designed to control </a:t>
            </a:r>
            <a:r>
              <a:rPr lang="en-US" b="1" dirty="0" smtClean="0">
                <a:solidFill>
                  <a:srgbClr val="FF0000"/>
                </a:solidFill>
                <a:latin typeface="Times New Roman" pitchFamily="18" charset="0"/>
                <a:cs typeface="Times New Roman" pitchFamily="18" charset="0"/>
              </a:rPr>
              <a:t>how child views are positioned on the screen</a:t>
            </a:r>
            <a:r>
              <a:rPr lang="en-US" dirty="0" smtClean="0">
                <a:solidFill>
                  <a:srgbClr val="FF0000"/>
                </a:solidFill>
                <a:latin typeface="Times New Roman" pitchFamily="18" charset="0"/>
                <a:cs typeface="Times New Roman" pitchFamily="18" charset="0"/>
              </a:rPr>
              <a:t>.</a:t>
            </a:r>
            <a:endParaRPr lang="en-US" dirty="0">
              <a:solidFill>
                <a:srgbClr val="FF0000"/>
              </a:solidFill>
              <a:latin typeface="Times New Roman" pitchFamily="18" charset="0"/>
              <a:cs typeface="Times New Roman" pitchFamily="18" charset="0"/>
            </a:endParaRPr>
          </a:p>
        </p:txBody>
      </p:sp>
      <p:sp>
        <p:nvSpPr>
          <p:cNvPr id="5" name="Rectangle 4"/>
          <p:cNvSpPr/>
          <p:nvPr/>
        </p:nvSpPr>
        <p:spPr>
          <a:xfrm>
            <a:off x="201476" y="2260618"/>
            <a:ext cx="11507924" cy="4555093"/>
          </a:xfrm>
          <a:prstGeom prst="rect">
            <a:avLst/>
          </a:prstGeom>
          <a:ln>
            <a:solidFill>
              <a:schemeClr val="accent1"/>
            </a:solidFill>
          </a:ln>
        </p:spPr>
        <p:txBody>
          <a:bodyPr wrap="square">
            <a:spAutoFit/>
          </a:bodyPr>
          <a:lstStyle/>
          <a:p>
            <a:pPr fontAlgn="base"/>
            <a:r>
              <a:rPr lang="en-US" sz="1700" b="1" dirty="0" smtClean="0">
                <a:latin typeface="Times New Roman" pitchFamily="18" charset="0"/>
                <a:cs typeface="Times New Roman" pitchFamily="18" charset="0"/>
              </a:rPr>
              <a:t>&lt;?xml version="1.0" encoding="utf-8"?&gt; </a:t>
            </a:r>
          </a:p>
          <a:p>
            <a:pPr fontAlgn="base"/>
            <a:r>
              <a:rPr lang="en-US" sz="1700" b="1" dirty="0" smtClean="0">
                <a:latin typeface="Times New Roman" pitchFamily="18" charset="0"/>
                <a:cs typeface="Times New Roman" pitchFamily="18" charset="0"/>
              </a:rPr>
              <a:t>&lt;LinearLayout </a:t>
            </a:r>
            <a:r>
              <a:rPr lang="en-US" sz="1700" b="1" dirty="0" err="1" smtClean="0">
                <a:latin typeface="Times New Roman" pitchFamily="18" charset="0"/>
                <a:cs typeface="Times New Roman" pitchFamily="18" charset="0"/>
              </a:rPr>
              <a:t>android:id</a:t>
            </a:r>
            <a:r>
              <a:rPr lang="en-US" sz="1700" b="1" dirty="0" smtClean="0">
                <a:latin typeface="Times New Roman" pitchFamily="18" charset="0"/>
                <a:cs typeface="Times New Roman" pitchFamily="18" charset="0"/>
              </a:rPr>
              <a:t>="@+id/layout2“ </a:t>
            </a:r>
          </a:p>
          <a:p>
            <a:pPr fontAlgn="base"/>
            <a:r>
              <a:rPr lang="en-US" sz="1700" b="1" dirty="0" smtClean="0">
                <a:latin typeface="Times New Roman" pitchFamily="18" charset="0"/>
                <a:cs typeface="Times New Roman" pitchFamily="18" charset="0"/>
              </a:rPr>
              <a:t>	</a:t>
            </a:r>
            <a:r>
              <a:rPr lang="en-US" sz="1700" b="1" dirty="0" err="1" smtClean="0">
                <a:latin typeface="Times New Roman" pitchFamily="18" charset="0"/>
                <a:cs typeface="Times New Roman" pitchFamily="18" charset="0"/>
              </a:rPr>
              <a:t>android:layout_width</a:t>
            </a:r>
            <a:r>
              <a:rPr lang="en-US" sz="1700" b="1" dirty="0" smtClean="0">
                <a:latin typeface="Times New Roman" pitchFamily="18" charset="0"/>
                <a:cs typeface="Times New Roman" pitchFamily="18" charset="0"/>
              </a:rPr>
              <a:t>="</a:t>
            </a:r>
            <a:r>
              <a:rPr lang="en-US" sz="1700" b="1" dirty="0" err="1" smtClean="0">
                <a:latin typeface="Times New Roman" pitchFamily="18" charset="0"/>
                <a:cs typeface="Times New Roman" pitchFamily="18" charset="0"/>
              </a:rPr>
              <a:t>match_parent</a:t>
            </a:r>
            <a:r>
              <a:rPr lang="en-US" sz="1700" b="1" dirty="0" smtClean="0">
                <a:latin typeface="Times New Roman" pitchFamily="18" charset="0"/>
                <a:cs typeface="Times New Roman" pitchFamily="18" charset="0"/>
              </a:rPr>
              <a:t>“ </a:t>
            </a:r>
          </a:p>
          <a:p>
            <a:pPr fontAlgn="base"/>
            <a:r>
              <a:rPr lang="en-US" sz="1700" b="1" dirty="0" smtClean="0">
                <a:latin typeface="Times New Roman" pitchFamily="18" charset="0"/>
                <a:cs typeface="Times New Roman" pitchFamily="18" charset="0"/>
              </a:rPr>
              <a:t>	</a:t>
            </a:r>
            <a:r>
              <a:rPr lang="en-US" sz="1700" b="1" dirty="0" err="1" smtClean="0">
                <a:latin typeface="Times New Roman" pitchFamily="18" charset="0"/>
                <a:cs typeface="Times New Roman" pitchFamily="18" charset="0"/>
              </a:rPr>
              <a:t>android:layout_height</a:t>
            </a:r>
            <a:r>
              <a:rPr lang="en-US" sz="1700" b="1" dirty="0" smtClean="0">
                <a:latin typeface="Times New Roman" pitchFamily="18" charset="0"/>
                <a:cs typeface="Times New Roman" pitchFamily="18" charset="0"/>
              </a:rPr>
              <a:t>="</a:t>
            </a:r>
            <a:r>
              <a:rPr lang="en-US" sz="1700" b="1" dirty="0" err="1" smtClean="0">
                <a:latin typeface="Times New Roman" pitchFamily="18" charset="0"/>
                <a:cs typeface="Times New Roman" pitchFamily="18" charset="0"/>
              </a:rPr>
              <a:t>match_parent</a:t>
            </a:r>
            <a:r>
              <a:rPr lang="en-US" sz="1700" b="1" dirty="0" smtClean="0">
                <a:latin typeface="Times New Roman" pitchFamily="18" charset="0"/>
                <a:cs typeface="Times New Roman" pitchFamily="18" charset="0"/>
              </a:rPr>
              <a:t>"</a:t>
            </a:r>
          </a:p>
          <a:p>
            <a:pPr fontAlgn="base"/>
            <a:r>
              <a:rPr lang="en-US" sz="1700" b="1" dirty="0" smtClean="0">
                <a:latin typeface="Times New Roman" pitchFamily="18" charset="0"/>
                <a:cs typeface="Times New Roman" pitchFamily="18" charset="0"/>
              </a:rPr>
              <a:t>	</a:t>
            </a:r>
            <a:r>
              <a:rPr lang="en-US" sz="1700" b="1" dirty="0" err="1" smtClean="0">
                <a:latin typeface="Times New Roman" pitchFamily="18" charset="0"/>
                <a:cs typeface="Times New Roman" pitchFamily="18" charset="0"/>
              </a:rPr>
              <a:t>android:layout_weight</a:t>
            </a:r>
            <a:r>
              <a:rPr lang="en-US" sz="1700" b="1" dirty="0" smtClean="0">
                <a:latin typeface="Times New Roman" pitchFamily="18" charset="0"/>
                <a:cs typeface="Times New Roman" pitchFamily="18" charset="0"/>
              </a:rPr>
              <a:t>="1“ </a:t>
            </a:r>
          </a:p>
          <a:p>
            <a:pPr fontAlgn="base"/>
            <a:r>
              <a:rPr lang="en-US" sz="1700" b="1" dirty="0" smtClean="0">
                <a:latin typeface="Times New Roman" pitchFamily="18" charset="0"/>
                <a:cs typeface="Times New Roman" pitchFamily="18" charset="0"/>
              </a:rPr>
              <a:t>	</a:t>
            </a:r>
            <a:r>
              <a:rPr lang="en-US" sz="1700" b="1" dirty="0" err="1" smtClean="0">
                <a:latin typeface="Times New Roman" pitchFamily="18" charset="0"/>
                <a:cs typeface="Times New Roman" pitchFamily="18" charset="0"/>
              </a:rPr>
              <a:t>android:background</a:t>
            </a:r>
            <a:r>
              <a:rPr lang="en-US" sz="1700" b="1" dirty="0" smtClean="0">
                <a:latin typeface="Times New Roman" pitchFamily="18" charset="0"/>
                <a:cs typeface="Times New Roman" pitchFamily="18" charset="0"/>
              </a:rPr>
              <a:t>="#8ED3EB“ </a:t>
            </a:r>
          </a:p>
          <a:p>
            <a:pPr fontAlgn="base"/>
            <a:r>
              <a:rPr lang="en-US" sz="1700" b="1" dirty="0" smtClean="0">
                <a:latin typeface="Times New Roman" pitchFamily="18" charset="0"/>
                <a:cs typeface="Times New Roman" pitchFamily="18" charset="0"/>
              </a:rPr>
              <a:t>	</a:t>
            </a:r>
            <a:r>
              <a:rPr lang="en-US" sz="1700" b="1" dirty="0" err="1" smtClean="0">
                <a:latin typeface="Times New Roman" pitchFamily="18" charset="0"/>
                <a:cs typeface="Times New Roman" pitchFamily="18" charset="0"/>
              </a:rPr>
              <a:t>android:gravity</a:t>
            </a:r>
            <a:r>
              <a:rPr lang="en-US" sz="1700" b="1" dirty="0" smtClean="0">
                <a:latin typeface="Times New Roman" pitchFamily="18" charset="0"/>
                <a:cs typeface="Times New Roman" pitchFamily="18" charset="0"/>
              </a:rPr>
              <a:t>="center“ 	</a:t>
            </a:r>
          </a:p>
          <a:p>
            <a:pPr fontAlgn="base"/>
            <a:r>
              <a:rPr lang="en-US" sz="1700" b="1" dirty="0" smtClean="0">
                <a:latin typeface="Times New Roman" pitchFamily="18" charset="0"/>
                <a:cs typeface="Times New Roman" pitchFamily="18" charset="0"/>
              </a:rPr>
              <a:t>	</a:t>
            </a:r>
            <a:r>
              <a:rPr lang="en-US" sz="1700" b="1" dirty="0" err="1" smtClean="0">
                <a:latin typeface="Times New Roman" pitchFamily="18" charset="0"/>
                <a:cs typeface="Times New Roman" pitchFamily="18" charset="0"/>
              </a:rPr>
              <a:t>android:orientation</a:t>
            </a:r>
            <a:r>
              <a:rPr lang="en-US" sz="1700" b="1" dirty="0" smtClean="0">
                <a:latin typeface="Times New Roman" pitchFamily="18" charset="0"/>
                <a:cs typeface="Times New Roman" pitchFamily="18" charset="0"/>
              </a:rPr>
              <a:t>="vertical" &gt;</a:t>
            </a:r>
          </a:p>
          <a:p>
            <a:pPr fontAlgn="base"/>
            <a:endParaRPr lang="en-US" sz="1700" b="1" dirty="0" smtClean="0">
              <a:latin typeface="Times New Roman" pitchFamily="18" charset="0"/>
              <a:cs typeface="Times New Roman" pitchFamily="18" charset="0"/>
            </a:endParaRPr>
          </a:p>
          <a:p>
            <a:pPr fontAlgn="base"/>
            <a:r>
              <a:rPr lang="en-US" sz="1700" b="1" dirty="0" smtClean="0">
                <a:latin typeface="Times New Roman" pitchFamily="18" charset="0"/>
                <a:cs typeface="Times New Roman" pitchFamily="18" charset="0"/>
              </a:rPr>
              <a:t>		&lt;TextView </a:t>
            </a:r>
            <a:r>
              <a:rPr lang="en-US" sz="1700" b="1" dirty="0" err="1" smtClean="0">
                <a:latin typeface="Times New Roman" pitchFamily="18" charset="0"/>
                <a:cs typeface="Times New Roman" pitchFamily="18" charset="0"/>
              </a:rPr>
              <a:t>android:id</a:t>
            </a:r>
            <a:r>
              <a:rPr lang="en-US" sz="1700" b="1" dirty="0" smtClean="0">
                <a:latin typeface="Times New Roman" pitchFamily="18" charset="0"/>
                <a:cs typeface="Times New Roman" pitchFamily="18" charset="0"/>
              </a:rPr>
              <a:t>="@+id/textView4“ </a:t>
            </a:r>
          </a:p>
          <a:p>
            <a:pPr fontAlgn="base"/>
            <a:r>
              <a:rPr lang="en-US" sz="1700" b="1" dirty="0" smtClean="0">
                <a:latin typeface="Times New Roman" pitchFamily="18" charset="0"/>
                <a:cs typeface="Times New Roman" pitchFamily="18" charset="0"/>
              </a:rPr>
              <a:t>			</a:t>
            </a:r>
            <a:r>
              <a:rPr lang="en-US" sz="1700" b="1" dirty="0" err="1" smtClean="0">
                <a:latin typeface="Times New Roman" pitchFamily="18" charset="0"/>
                <a:cs typeface="Times New Roman" pitchFamily="18" charset="0"/>
              </a:rPr>
              <a:t>android:layout_width</a:t>
            </a:r>
            <a:r>
              <a:rPr lang="en-US" sz="1700" b="1" dirty="0" smtClean="0">
                <a:latin typeface="Times New Roman" pitchFamily="18" charset="0"/>
                <a:cs typeface="Times New Roman" pitchFamily="18" charset="0"/>
              </a:rPr>
              <a:t>="</a:t>
            </a:r>
            <a:r>
              <a:rPr lang="en-US" sz="1700" b="1" dirty="0" err="1" smtClean="0">
                <a:latin typeface="Times New Roman" pitchFamily="18" charset="0"/>
                <a:cs typeface="Times New Roman" pitchFamily="18" charset="0"/>
              </a:rPr>
              <a:t>match_parent</a:t>
            </a:r>
            <a:r>
              <a:rPr lang="en-US" sz="1700" b="1" dirty="0" smtClean="0">
                <a:latin typeface="Times New Roman" pitchFamily="18" charset="0"/>
                <a:cs typeface="Times New Roman" pitchFamily="18" charset="0"/>
              </a:rPr>
              <a:t>“ 				   				</a:t>
            </a:r>
            <a:r>
              <a:rPr lang="en-US" sz="1700" b="1" dirty="0" err="1" smtClean="0">
                <a:latin typeface="Times New Roman" pitchFamily="18" charset="0"/>
                <a:cs typeface="Times New Roman" pitchFamily="18" charset="0"/>
              </a:rPr>
              <a:t>android:layout_height</a:t>
            </a:r>
            <a:r>
              <a:rPr lang="en-US" sz="1700" b="1" dirty="0" smtClean="0">
                <a:latin typeface="Times New Roman" pitchFamily="18" charset="0"/>
                <a:cs typeface="Times New Roman" pitchFamily="18" charset="0"/>
              </a:rPr>
              <a:t>="</a:t>
            </a:r>
            <a:r>
              <a:rPr lang="en-US" sz="1700" b="1" dirty="0" err="1" smtClean="0">
                <a:latin typeface="Times New Roman" pitchFamily="18" charset="0"/>
                <a:cs typeface="Times New Roman" pitchFamily="18" charset="0"/>
              </a:rPr>
              <a:t>wrap_content</a:t>
            </a:r>
            <a:r>
              <a:rPr lang="en-US" sz="1700" b="1" dirty="0" smtClean="0">
                <a:latin typeface="Times New Roman" pitchFamily="18" charset="0"/>
                <a:cs typeface="Times New Roman" pitchFamily="18" charset="0"/>
              </a:rPr>
              <a:t>“ </a:t>
            </a:r>
          </a:p>
          <a:p>
            <a:pPr fontAlgn="base"/>
            <a:r>
              <a:rPr lang="en-US" sz="1700" b="1" dirty="0" smtClean="0">
                <a:latin typeface="Times New Roman" pitchFamily="18" charset="0"/>
                <a:cs typeface="Times New Roman" pitchFamily="18" charset="0"/>
              </a:rPr>
              <a:t>			</a:t>
            </a:r>
            <a:r>
              <a:rPr lang="en-US" sz="1700" b="1" dirty="0" err="1" smtClean="0">
                <a:latin typeface="Times New Roman" pitchFamily="18" charset="0"/>
                <a:cs typeface="Times New Roman" pitchFamily="18" charset="0"/>
              </a:rPr>
              <a:t>android:layout_marginLeft</a:t>
            </a:r>
            <a:r>
              <a:rPr lang="en-US" sz="1700" b="1" dirty="0" smtClean="0">
                <a:latin typeface="Times New Roman" pitchFamily="18" charset="0"/>
                <a:cs typeface="Times New Roman" pitchFamily="18" charset="0"/>
              </a:rPr>
              <a:t>="10dp“ </a:t>
            </a:r>
          </a:p>
          <a:p>
            <a:pPr fontAlgn="base"/>
            <a:r>
              <a:rPr lang="en-US" sz="1700" b="1" dirty="0" smtClean="0">
                <a:latin typeface="Times New Roman" pitchFamily="18" charset="0"/>
                <a:cs typeface="Times New Roman" pitchFamily="18" charset="0"/>
              </a:rPr>
              <a:t>			</a:t>
            </a:r>
            <a:r>
              <a:rPr lang="en-US" sz="1700" b="1" dirty="0" err="1" smtClean="0">
                <a:latin typeface="Times New Roman" pitchFamily="18" charset="0"/>
                <a:cs typeface="Times New Roman" pitchFamily="18" charset="0"/>
              </a:rPr>
              <a:t>android:layout_marginTop</a:t>
            </a:r>
            <a:r>
              <a:rPr lang="en-US" sz="1700" b="1" dirty="0" smtClean="0">
                <a:latin typeface="Times New Roman" pitchFamily="18" charset="0"/>
                <a:cs typeface="Times New Roman" pitchFamily="18" charset="0"/>
              </a:rPr>
              <a:t>="-40dp“ </a:t>
            </a:r>
          </a:p>
          <a:p>
            <a:pPr fontAlgn="base"/>
            <a:r>
              <a:rPr lang="en-US" sz="1700" b="1" dirty="0" smtClean="0">
                <a:latin typeface="Times New Roman" pitchFamily="18" charset="0"/>
                <a:cs typeface="Times New Roman" pitchFamily="18" charset="0"/>
              </a:rPr>
              <a:t>			</a:t>
            </a:r>
            <a:r>
              <a:rPr lang="en-US" sz="1700" b="1" dirty="0" err="1" smtClean="0">
                <a:latin typeface="Times New Roman" pitchFamily="18" charset="0"/>
                <a:cs typeface="Times New Roman" pitchFamily="18" charset="0"/>
              </a:rPr>
              <a:t>android:fontFamily</a:t>
            </a:r>
            <a:r>
              <a:rPr lang="en-US" sz="1700" b="1" dirty="0" smtClean="0">
                <a:latin typeface="Times New Roman" pitchFamily="18" charset="0"/>
                <a:cs typeface="Times New Roman" pitchFamily="18" charset="0"/>
              </a:rPr>
              <a:t>="@font/</a:t>
            </a:r>
            <a:r>
              <a:rPr lang="en-US" sz="1700" b="1" dirty="0" err="1" smtClean="0">
                <a:latin typeface="Times New Roman" pitchFamily="18" charset="0"/>
                <a:cs typeface="Times New Roman" pitchFamily="18" charset="0"/>
              </a:rPr>
              <a:t>almendra_bold</a:t>
            </a:r>
            <a:r>
              <a:rPr lang="en-US" sz="1700" b="1" dirty="0" smtClean="0">
                <a:latin typeface="Times New Roman" pitchFamily="18" charset="0"/>
                <a:cs typeface="Times New Roman" pitchFamily="18" charset="0"/>
              </a:rPr>
              <a:t>"</a:t>
            </a:r>
          </a:p>
          <a:p>
            <a:pPr fontAlgn="base"/>
            <a:r>
              <a:rPr lang="en-US" sz="1700" b="1" dirty="0" smtClean="0">
                <a:latin typeface="Times New Roman" pitchFamily="18" charset="0"/>
                <a:cs typeface="Times New Roman" pitchFamily="18" charset="0"/>
              </a:rPr>
              <a:t>			</a:t>
            </a:r>
            <a:r>
              <a:rPr lang="en-US" sz="1700" b="1" dirty="0" err="1" smtClean="0">
                <a:latin typeface="Times New Roman" pitchFamily="18" charset="0"/>
                <a:cs typeface="Times New Roman" pitchFamily="18" charset="0"/>
              </a:rPr>
              <a:t>android:te</a:t>
            </a:r>
            <a:r>
              <a:rPr lang="en-US" sz="1800" b="1" dirty="0" err="1" smtClean="0">
                <a:latin typeface="Times New Roman" pitchFamily="18" charset="0"/>
                <a:cs typeface="Times New Roman" pitchFamily="18" charset="0"/>
              </a:rPr>
              <a:t>xt</a:t>
            </a:r>
            <a:r>
              <a:rPr lang="en-US" sz="1700" b="1" dirty="0" smtClean="0">
                <a:latin typeface="Times New Roman" pitchFamily="18" charset="0"/>
                <a:cs typeface="Times New Roman" pitchFamily="18" charset="0"/>
              </a:rPr>
              <a:t>="This is a TextView" /&gt;</a:t>
            </a:r>
          </a:p>
          <a:p>
            <a:pPr fontAlgn="base"/>
            <a:r>
              <a:rPr lang="en-US" sz="1700" b="1" dirty="0" smtClean="0">
                <a:latin typeface="Times New Roman" pitchFamily="18" charset="0"/>
                <a:cs typeface="Times New Roman" pitchFamily="18" charset="0"/>
              </a:rPr>
              <a:t>&lt;/LinearLayout&gt;</a:t>
            </a:r>
            <a:endParaRPr lang="en-US" sz="1700" b="1" dirty="0">
              <a:latin typeface="Times New Roman" pitchFamily="18" charset="0"/>
              <a:cs typeface="Times New Roman" pitchFamily="18" charset="0"/>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769441"/>
          </a:xfrm>
          <a:prstGeom prst="rect">
            <a:avLst/>
          </a:prstGeom>
        </p:spPr>
        <p:txBody>
          <a:bodyPr wrap="square">
            <a:spAutoFit/>
          </a:bodyPr>
          <a:lstStyle/>
          <a:p>
            <a:r>
              <a:rPr lang="en-US" sz="2400" b="1" dirty="0" smtClean="0">
                <a:solidFill>
                  <a:srgbClr val="FF0000"/>
                </a:solidFill>
                <a:latin typeface="Times New Roman" pitchFamily="18" charset="0"/>
                <a:cs typeface="Times New Roman" pitchFamily="18" charset="0"/>
              </a:rPr>
              <a:t>Layout Attributes</a:t>
            </a:r>
          </a:p>
          <a:p>
            <a:r>
              <a:rPr lang="en-US" sz="2000" dirty="0" smtClean="0">
                <a:latin typeface="Times New Roman" pitchFamily="18" charset="0"/>
                <a:cs typeface="Times New Roman" pitchFamily="18" charset="0"/>
              </a:rPr>
              <a:t>Each layout has a set of attributes which define the visual properties of that layout. There are few common attribu</a:t>
            </a:r>
            <a:r>
              <a:rPr lang="en-US" dirty="0" smtClean="0"/>
              <a:t>tes </a:t>
            </a:r>
            <a:endParaRPr lang="en-US" dirty="0"/>
          </a:p>
        </p:txBody>
      </p:sp>
      <p:pic>
        <p:nvPicPr>
          <p:cNvPr id="1026" name="Picture 2"/>
          <p:cNvPicPr>
            <a:picLocks noChangeAspect="1" noChangeArrowheads="1"/>
          </p:cNvPicPr>
          <p:nvPr/>
        </p:nvPicPr>
        <p:blipFill>
          <a:blip r:embed="rId2"/>
          <a:srcRect/>
          <a:stretch>
            <a:fillRect/>
          </a:stretch>
        </p:blipFill>
        <p:spPr bwMode="auto">
          <a:xfrm>
            <a:off x="358054" y="827369"/>
            <a:ext cx="5613254" cy="5890310"/>
          </a:xfrm>
          <a:prstGeom prst="rect">
            <a:avLst/>
          </a:prstGeom>
          <a:noFill/>
          <a:ln w="9525">
            <a:noFill/>
            <a:miter lim="800000"/>
            <a:headEnd/>
            <a:tailEnd/>
          </a:ln>
          <a:effectLst/>
        </p:spPr>
      </p:pic>
      <p:grpSp>
        <p:nvGrpSpPr>
          <p:cNvPr id="9" name="Group 8"/>
          <p:cNvGrpSpPr/>
          <p:nvPr/>
        </p:nvGrpSpPr>
        <p:grpSpPr>
          <a:xfrm>
            <a:off x="6228937" y="998807"/>
            <a:ext cx="5672118" cy="5692938"/>
            <a:chOff x="6242790" y="846398"/>
            <a:chExt cx="5391133" cy="5594234"/>
          </a:xfrm>
        </p:grpSpPr>
        <p:pic>
          <p:nvPicPr>
            <p:cNvPr id="1027" name="Picture 3"/>
            <p:cNvPicPr>
              <a:picLocks noChangeAspect="1" noChangeArrowheads="1"/>
            </p:cNvPicPr>
            <p:nvPr/>
          </p:nvPicPr>
          <p:blipFill>
            <a:blip r:embed="rId3"/>
            <a:srcRect/>
            <a:stretch>
              <a:fillRect/>
            </a:stretch>
          </p:blipFill>
          <p:spPr bwMode="auto">
            <a:xfrm>
              <a:off x="6404698" y="1220932"/>
              <a:ext cx="5229225" cy="5219700"/>
            </a:xfrm>
            <a:prstGeom prst="rect">
              <a:avLst/>
            </a:prstGeom>
            <a:noFill/>
            <a:ln w="9525">
              <a:noFill/>
              <a:miter lim="800000"/>
              <a:headEnd/>
              <a:tailEnd/>
            </a:ln>
            <a:effectLst/>
          </p:spPr>
        </p:pic>
        <p:pic>
          <p:nvPicPr>
            <p:cNvPr id="1029" name="Picture 5"/>
            <p:cNvPicPr>
              <a:picLocks noChangeAspect="1" noChangeArrowheads="1"/>
            </p:cNvPicPr>
            <p:nvPr/>
          </p:nvPicPr>
          <p:blipFill>
            <a:blip r:embed="rId4"/>
            <a:srcRect/>
            <a:stretch>
              <a:fillRect/>
            </a:stretch>
          </p:blipFill>
          <p:spPr bwMode="auto">
            <a:xfrm>
              <a:off x="6242790" y="846398"/>
              <a:ext cx="5248275" cy="371475"/>
            </a:xfrm>
            <a:prstGeom prst="rect">
              <a:avLst/>
            </a:prstGeom>
            <a:noFill/>
            <a:ln w="9525">
              <a:noFill/>
              <a:miter lim="800000"/>
              <a:headEnd/>
              <a:tailEnd/>
            </a:ln>
            <a:effectLst/>
          </p:spPr>
        </p:pic>
      </p:gr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66250" y="173210"/>
            <a:ext cx="12025750" cy="6601807"/>
          </a:xfrm>
          <a:prstGeom prst="rect">
            <a:avLst/>
          </a:prstGeom>
        </p:spPr>
        <p:txBody>
          <a:bodyPr wrap="square">
            <a:spAutoFit/>
          </a:bodyPr>
          <a:lstStyle/>
          <a:p>
            <a:r>
              <a:rPr lang="en-US" sz="2400" b="1" dirty="0" smtClean="0">
                <a:solidFill>
                  <a:srgbClr val="FF0000"/>
                </a:solidFill>
                <a:latin typeface="Times New Roman" pitchFamily="18" charset="0"/>
                <a:cs typeface="Times New Roman" pitchFamily="18" charset="0"/>
              </a:rPr>
              <a:t>Android Layout Types</a:t>
            </a:r>
          </a:p>
          <a:p>
            <a:r>
              <a:rPr lang="en-US" dirty="0" smtClean="0">
                <a:latin typeface="Times New Roman" pitchFamily="18" charset="0"/>
                <a:cs typeface="Times New Roman" pitchFamily="18" charset="0"/>
              </a:rPr>
              <a:t>      The </a:t>
            </a:r>
            <a:r>
              <a:rPr lang="en-US" b="1" dirty="0" smtClean="0">
                <a:latin typeface="Times New Roman" pitchFamily="18" charset="0"/>
                <a:cs typeface="Times New Roman" pitchFamily="18" charset="0"/>
              </a:rPr>
              <a:t>Android SDK includes the following layout views </a:t>
            </a:r>
            <a:r>
              <a:rPr lang="en-US" dirty="0" smtClean="0">
                <a:latin typeface="Times New Roman" pitchFamily="18" charset="0"/>
                <a:cs typeface="Times New Roman" pitchFamily="18" charset="0"/>
              </a:rPr>
              <a:t>that may be used within an Android user interface design:</a:t>
            </a:r>
          </a:p>
          <a:p>
            <a:endParaRPr lang="en-US" dirty="0" smtClean="0">
              <a:latin typeface="Times New Roman" pitchFamily="18" charset="0"/>
              <a:cs typeface="Times New Roman" pitchFamily="18" charset="0"/>
            </a:endParaRPr>
          </a:p>
          <a:p>
            <a:r>
              <a:rPr lang="en-US" sz="2200" b="1" dirty="0">
                <a:solidFill>
                  <a:srgbClr val="C00000"/>
                </a:solidFill>
                <a:latin typeface="Times New Roman" pitchFamily="18" charset="0"/>
                <a:cs typeface="Times New Roman" pitchFamily="18" charset="0"/>
              </a:rPr>
              <a:t>1.</a:t>
            </a:r>
            <a:r>
              <a:rPr lang="en-US" sz="2200" b="1" dirty="0" smtClean="0">
                <a:latin typeface="Times New Roman" pitchFamily="18" charset="0"/>
                <a:cs typeface="Times New Roman" pitchFamily="18" charset="0"/>
              </a:rPr>
              <a:t> </a:t>
            </a:r>
            <a:r>
              <a:rPr lang="en-US" sz="2200" b="1" dirty="0" err="1" smtClean="0">
                <a:solidFill>
                  <a:srgbClr val="C00000"/>
                </a:solidFill>
                <a:latin typeface="Times New Roman" pitchFamily="18" charset="0"/>
                <a:cs typeface="Times New Roman" pitchFamily="18" charset="0"/>
              </a:rPr>
              <a:t>ConstraintLayout</a:t>
            </a:r>
            <a:r>
              <a:rPr lang="en-US" dirty="0" smtClean="0">
                <a:latin typeface="Times New Roman" pitchFamily="18" charset="0"/>
                <a:cs typeface="Times New Roman" pitchFamily="18" charset="0"/>
              </a:rPr>
              <a:t> – Introduced in </a:t>
            </a:r>
            <a:r>
              <a:rPr lang="en-US" b="1" dirty="0" smtClean="0">
                <a:latin typeface="Times New Roman" pitchFamily="18" charset="0"/>
                <a:cs typeface="Times New Roman" pitchFamily="18" charset="0"/>
              </a:rPr>
              <a:t>Android 7</a:t>
            </a:r>
            <a:r>
              <a:rPr lang="en-US" dirty="0" smtClean="0">
                <a:latin typeface="Times New Roman" pitchFamily="18" charset="0"/>
                <a:cs typeface="Times New Roman" pitchFamily="18" charset="0"/>
              </a:rPr>
              <a:t>, this layout manager is recommended for most layout requirements. Constraint Layout allows the positioning and behavior of the views in a layout to be </a:t>
            </a:r>
            <a:r>
              <a:rPr lang="en-US" b="1" dirty="0" smtClean="0">
                <a:solidFill>
                  <a:srgbClr val="FF0000"/>
                </a:solidFill>
                <a:latin typeface="Times New Roman" pitchFamily="18" charset="0"/>
                <a:cs typeface="Times New Roman" pitchFamily="18" charset="0"/>
              </a:rPr>
              <a:t>defined by simple constraint settings assigned to each child view. </a:t>
            </a:r>
            <a:r>
              <a:rPr lang="en-US" dirty="0" smtClean="0">
                <a:latin typeface="Times New Roman" pitchFamily="18" charset="0"/>
                <a:cs typeface="Times New Roman" pitchFamily="18" charset="0"/>
              </a:rPr>
              <a:t>The flexibility of this layout allows complex layouts to be </a:t>
            </a:r>
            <a:r>
              <a:rPr lang="en-US" b="1" dirty="0" smtClean="0">
                <a:latin typeface="Times New Roman" pitchFamily="18" charset="0"/>
                <a:cs typeface="Times New Roman" pitchFamily="18" charset="0"/>
              </a:rPr>
              <a:t>quickly and easily created without the necessity to nest other layout types inside each other</a:t>
            </a:r>
            <a:r>
              <a:rPr lang="en-US" dirty="0" smtClean="0">
                <a:latin typeface="Times New Roman" pitchFamily="18" charset="0"/>
                <a:cs typeface="Times New Roman" pitchFamily="18" charset="0"/>
              </a:rPr>
              <a:t>, resulting in improved layout performance. Constraint Layout is also tightly integrated into the Android Studio Layout Editor tool.</a:t>
            </a:r>
          </a:p>
          <a:p>
            <a:endParaRPr lang="en-US" sz="1200" dirty="0" smtClean="0">
              <a:latin typeface="Times New Roman" pitchFamily="18" charset="0"/>
              <a:cs typeface="Times New Roman" pitchFamily="18" charset="0"/>
            </a:endParaRPr>
          </a:p>
          <a:p>
            <a:r>
              <a:rPr lang="en-US" sz="2200" b="1" dirty="0" smtClean="0">
                <a:solidFill>
                  <a:srgbClr val="C00000"/>
                </a:solidFill>
                <a:latin typeface="Times New Roman" pitchFamily="18" charset="0"/>
                <a:cs typeface="Times New Roman" pitchFamily="18" charset="0"/>
              </a:rPr>
              <a:t>2. LinearLayout</a:t>
            </a:r>
            <a:r>
              <a:rPr lang="en-US" dirty="0" smtClean="0">
                <a:latin typeface="Times New Roman" pitchFamily="18" charset="0"/>
                <a:cs typeface="Times New Roman" pitchFamily="18" charset="0"/>
              </a:rPr>
              <a:t> – Positions child views in a </a:t>
            </a:r>
            <a:r>
              <a:rPr lang="en-US" b="1" dirty="0" smtClean="0">
                <a:solidFill>
                  <a:srgbClr val="FF0000"/>
                </a:solidFill>
                <a:latin typeface="Times New Roman" pitchFamily="18" charset="0"/>
                <a:cs typeface="Times New Roman" pitchFamily="18" charset="0"/>
              </a:rPr>
              <a:t>single row or column depending on the </a:t>
            </a:r>
            <a:r>
              <a:rPr lang="en-US" sz="2200" b="1" dirty="0" smtClean="0">
                <a:solidFill>
                  <a:srgbClr val="FF0000"/>
                </a:solidFill>
                <a:latin typeface="Times New Roman" pitchFamily="18" charset="0"/>
                <a:cs typeface="Times New Roman" pitchFamily="18" charset="0"/>
              </a:rPr>
              <a:t>orientation selected</a:t>
            </a:r>
            <a:r>
              <a:rPr lang="en-US" dirty="0" smtClean="0">
                <a:latin typeface="Times New Roman" pitchFamily="18" charset="0"/>
                <a:cs typeface="Times New Roman" pitchFamily="18" charset="0"/>
              </a:rPr>
              <a:t>. A </a:t>
            </a:r>
            <a:r>
              <a:rPr lang="en-US" i="1" dirty="0" smtClean="0">
                <a:latin typeface="Times New Roman" pitchFamily="18" charset="0"/>
                <a:cs typeface="Times New Roman" pitchFamily="18" charset="0"/>
              </a:rPr>
              <a:t>weight </a:t>
            </a:r>
            <a:r>
              <a:rPr lang="en-US" dirty="0" smtClean="0">
                <a:latin typeface="Times New Roman" pitchFamily="18" charset="0"/>
                <a:cs typeface="Times New Roman" pitchFamily="18" charset="0"/>
              </a:rPr>
              <a:t>value can be set on each child to specify how much of the layout space that child should occupy relative to other children.</a:t>
            </a:r>
          </a:p>
          <a:p>
            <a:endParaRPr lang="en-US" dirty="0" smtClean="0">
              <a:latin typeface="Times New Roman" pitchFamily="18" charset="0"/>
              <a:cs typeface="Times New Roman" pitchFamily="18" charset="0"/>
            </a:endParaRPr>
          </a:p>
          <a:p>
            <a:r>
              <a:rPr lang="en-US" sz="2200" b="1" dirty="0" smtClean="0">
                <a:solidFill>
                  <a:srgbClr val="C00000"/>
                </a:solidFill>
                <a:latin typeface="Times New Roman" pitchFamily="18" charset="0"/>
                <a:cs typeface="Times New Roman" pitchFamily="18" charset="0"/>
              </a:rPr>
              <a:t>3. </a:t>
            </a:r>
            <a:r>
              <a:rPr lang="en-US" sz="2200" b="1" dirty="0" err="1" smtClean="0">
                <a:solidFill>
                  <a:srgbClr val="C00000"/>
                </a:solidFill>
                <a:latin typeface="Times New Roman" pitchFamily="18" charset="0"/>
                <a:cs typeface="Times New Roman" pitchFamily="18" charset="0"/>
              </a:rPr>
              <a:t>TableLayout</a:t>
            </a:r>
            <a:r>
              <a:rPr lang="en-US" b="1" dirty="0" smtClean="0">
                <a:latin typeface="Times New Roman" pitchFamily="18" charset="0"/>
                <a:cs typeface="Times New Roman" pitchFamily="18" charset="0"/>
              </a:rPr>
              <a:t> </a:t>
            </a:r>
            <a:r>
              <a:rPr lang="en-US" dirty="0" smtClean="0">
                <a:latin typeface="Times New Roman" pitchFamily="18" charset="0"/>
                <a:cs typeface="Times New Roman" pitchFamily="18" charset="0"/>
              </a:rPr>
              <a:t>– Arranges child views into a </a:t>
            </a:r>
            <a:r>
              <a:rPr lang="en-US" b="1" dirty="0" smtClean="0">
                <a:solidFill>
                  <a:srgbClr val="FF0000"/>
                </a:solidFill>
                <a:latin typeface="Times New Roman" pitchFamily="18" charset="0"/>
                <a:cs typeface="Times New Roman" pitchFamily="18" charset="0"/>
              </a:rPr>
              <a:t>grid format of rows and columns</a:t>
            </a:r>
            <a:r>
              <a:rPr lang="en-US" dirty="0" smtClean="0">
                <a:latin typeface="Times New Roman" pitchFamily="18" charset="0"/>
                <a:cs typeface="Times New Roman" pitchFamily="18" charset="0"/>
              </a:rPr>
              <a:t>. Each row within a table is represented by a </a:t>
            </a:r>
            <a:r>
              <a:rPr lang="en-US" i="1" dirty="0" err="1" smtClean="0">
                <a:latin typeface="Times New Roman" pitchFamily="18" charset="0"/>
                <a:cs typeface="Times New Roman" pitchFamily="18" charset="0"/>
              </a:rPr>
              <a:t>TableRow</a:t>
            </a:r>
            <a:r>
              <a:rPr lang="en-US" dirty="0" smtClean="0">
                <a:latin typeface="Times New Roman" pitchFamily="18" charset="0"/>
                <a:cs typeface="Times New Roman" pitchFamily="18" charset="0"/>
              </a:rPr>
              <a:t> object child, which, in turn, contains a view object for each cell.</a:t>
            </a:r>
          </a:p>
          <a:p>
            <a:endParaRPr lang="en-US" sz="1200" dirty="0" smtClean="0">
              <a:latin typeface="Times New Roman" pitchFamily="18" charset="0"/>
              <a:cs typeface="Times New Roman" pitchFamily="18" charset="0"/>
            </a:endParaRPr>
          </a:p>
          <a:p>
            <a:r>
              <a:rPr lang="en-US" sz="2200" b="1" dirty="0" smtClean="0">
                <a:solidFill>
                  <a:srgbClr val="C00000"/>
                </a:solidFill>
                <a:latin typeface="Times New Roman" pitchFamily="18" charset="0"/>
                <a:cs typeface="Times New Roman" pitchFamily="18" charset="0"/>
              </a:rPr>
              <a:t>4. </a:t>
            </a:r>
            <a:r>
              <a:rPr lang="en-US" sz="2200" b="1" dirty="0" err="1" smtClean="0">
                <a:solidFill>
                  <a:srgbClr val="C00000"/>
                </a:solidFill>
                <a:latin typeface="Times New Roman" pitchFamily="18" charset="0"/>
                <a:cs typeface="Times New Roman" pitchFamily="18" charset="0"/>
              </a:rPr>
              <a:t>FrameLayout</a:t>
            </a:r>
            <a:r>
              <a:rPr lang="en-US" sz="2400" b="1" dirty="0" smtClean="0">
                <a:latin typeface="Times New Roman" pitchFamily="18" charset="0"/>
                <a:cs typeface="Times New Roman" pitchFamily="18" charset="0"/>
              </a:rPr>
              <a:t> </a:t>
            </a:r>
            <a:r>
              <a:rPr lang="en-US" sz="2400" dirty="0" smtClean="0">
                <a:latin typeface="Times New Roman" pitchFamily="18" charset="0"/>
                <a:cs typeface="Times New Roman" pitchFamily="18" charset="0"/>
              </a:rPr>
              <a:t>– </a:t>
            </a:r>
            <a:r>
              <a:rPr lang="en-US" dirty="0" smtClean="0">
                <a:latin typeface="Times New Roman" pitchFamily="18" charset="0"/>
                <a:cs typeface="Times New Roman" pitchFamily="18" charset="0"/>
              </a:rPr>
              <a:t>The purpose of the </a:t>
            </a:r>
            <a:r>
              <a:rPr lang="en-US" dirty="0" err="1" smtClean="0">
                <a:latin typeface="Times New Roman" pitchFamily="18" charset="0"/>
                <a:cs typeface="Times New Roman" pitchFamily="18" charset="0"/>
              </a:rPr>
              <a:t>FrameLayout</a:t>
            </a:r>
            <a:r>
              <a:rPr lang="en-US" dirty="0" smtClean="0">
                <a:latin typeface="Times New Roman" pitchFamily="18" charset="0"/>
                <a:cs typeface="Times New Roman" pitchFamily="18" charset="0"/>
              </a:rPr>
              <a:t> is to </a:t>
            </a:r>
            <a:r>
              <a:rPr lang="en-US" b="1" dirty="0" smtClean="0">
                <a:latin typeface="Times New Roman" pitchFamily="18" charset="0"/>
                <a:cs typeface="Times New Roman" pitchFamily="18" charset="0"/>
              </a:rPr>
              <a:t>allocate an area of the screen, typically to display a single view</a:t>
            </a:r>
            <a:r>
              <a:rPr lang="en-US" dirty="0" smtClean="0">
                <a:latin typeface="Times New Roman" pitchFamily="18" charset="0"/>
                <a:cs typeface="Times New Roman" pitchFamily="18" charset="0"/>
              </a:rPr>
              <a:t>. If multiple child views are added, they will, by </a:t>
            </a:r>
            <a:r>
              <a:rPr lang="en-US" b="1" dirty="0" smtClean="0">
                <a:latin typeface="Times New Roman" pitchFamily="18" charset="0"/>
                <a:cs typeface="Times New Roman" pitchFamily="18" charset="0"/>
              </a:rPr>
              <a:t>default, appear on top of each other and be positioned in the top left-hand corner </a:t>
            </a:r>
            <a:r>
              <a:rPr lang="en-US" dirty="0" smtClean="0">
                <a:latin typeface="Times New Roman" pitchFamily="18" charset="0"/>
                <a:cs typeface="Times New Roman" pitchFamily="18" charset="0"/>
              </a:rPr>
              <a:t>of the layout area. Alternate positioning of individual child views can be achieved by </a:t>
            </a:r>
            <a:r>
              <a:rPr lang="en-US" b="1" dirty="0" smtClean="0">
                <a:solidFill>
                  <a:srgbClr val="FF0000"/>
                </a:solidFill>
                <a:latin typeface="Times New Roman" pitchFamily="18" charset="0"/>
                <a:cs typeface="Times New Roman" pitchFamily="18" charset="0"/>
              </a:rPr>
              <a:t>setting gravity values on each child. </a:t>
            </a:r>
          </a:p>
          <a:p>
            <a:r>
              <a:rPr lang="en-US" dirty="0" smtClean="0">
                <a:latin typeface="Times New Roman" pitchFamily="18" charset="0"/>
                <a:cs typeface="Times New Roman" pitchFamily="18" charset="0"/>
              </a:rPr>
              <a:t>	For example, setting a </a:t>
            </a:r>
            <a:r>
              <a:rPr lang="en-US" b="1" dirty="0" err="1" smtClean="0">
                <a:latin typeface="Times New Roman" pitchFamily="18" charset="0"/>
                <a:cs typeface="Times New Roman" pitchFamily="18" charset="0"/>
              </a:rPr>
              <a:t>center_vertical</a:t>
            </a:r>
            <a:r>
              <a:rPr lang="en-US" b="1" dirty="0" smtClean="0">
                <a:latin typeface="Times New Roman" pitchFamily="18" charset="0"/>
                <a:cs typeface="Times New Roman" pitchFamily="18" charset="0"/>
              </a:rPr>
              <a:t> gravity value </a:t>
            </a:r>
            <a:r>
              <a:rPr lang="en-US" dirty="0" smtClean="0">
                <a:latin typeface="Times New Roman" pitchFamily="18" charset="0"/>
                <a:cs typeface="Times New Roman" pitchFamily="18" charset="0"/>
              </a:rPr>
              <a:t>on a child will cause it to be positioned in the vertical center of the containing </a:t>
            </a:r>
            <a:r>
              <a:rPr lang="en-US" dirty="0" err="1" smtClean="0">
                <a:latin typeface="Times New Roman" pitchFamily="18" charset="0"/>
                <a:cs typeface="Times New Roman" pitchFamily="18" charset="0"/>
              </a:rPr>
              <a:t>FrameLayout</a:t>
            </a:r>
            <a:r>
              <a:rPr lang="en-US" dirty="0" smtClean="0">
                <a:latin typeface="Times New Roman" pitchFamily="18" charset="0"/>
                <a:cs typeface="Times New Roman" pitchFamily="18" charset="0"/>
              </a:rPr>
              <a:t> view.</a:t>
            </a: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3121" y="171321"/>
            <a:ext cx="11831787" cy="5201424"/>
          </a:xfrm>
          <a:prstGeom prst="rect">
            <a:avLst/>
          </a:prstGeom>
        </p:spPr>
        <p:txBody>
          <a:bodyPr wrap="square">
            <a:spAutoFit/>
          </a:bodyPr>
          <a:lstStyle/>
          <a:p>
            <a:r>
              <a:rPr lang="en-US" sz="2200" b="1" dirty="0" smtClean="0">
                <a:solidFill>
                  <a:srgbClr val="C00000"/>
                </a:solidFill>
                <a:latin typeface="Times New Roman" pitchFamily="18" charset="0"/>
                <a:cs typeface="Times New Roman" pitchFamily="18" charset="0"/>
              </a:rPr>
              <a:t>5. </a:t>
            </a:r>
            <a:r>
              <a:rPr lang="en-US" sz="2200" b="1" dirty="0" err="1" smtClean="0">
                <a:solidFill>
                  <a:srgbClr val="C00000"/>
                </a:solidFill>
                <a:latin typeface="Times New Roman" pitchFamily="18" charset="0"/>
                <a:cs typeface="Times New Roman" pitchFamily="18" charset="0"/>
              </a:rPr>
              <a:t>RelativeLayout</a:t>
            </a:r>
            <a:r>
              <a:rPr lang="en-US" b="1" dirty="0" smtClean="0">
                <a:latin typeface="Times New Roman" pitchFamily="18" charset="0"/>
                <a:cs typeface="Times New Roman" pitchFamily="18" charset="0"/>
              </a:rPr>
              <a:t> </a:t>
            </a:r>
            <a:r>
              <a:rPr lang="en-US" dirty="0" smtClean="0">
                <a:latin typeface="Times New Roman" pitchFamily="18" charset="0"/>
                <a:cs typeface="Times New Roman" pitchFamily="18" charset="0"/>
              </a:rPr>
              <a:t>– The </a:t>
            </a:r>
            <a:r>
              <a:rPr lang="en-US" dirty="0" err="1" smtClean="0">
                <a:latin typeface="Times New Roman" pitchFamily="18" charset="0"/>
                <a:cs typeface="Times New Roman" pitchFamily="18" charset="0"/>
              </a:rPr>
              <a:t>RelativeLayout</a:t>
            </a:r>
            <a:r>
              <a:rPr lang="en-US" dirty="0" smtClean="0">
                <a:latin typeface="Times New Roman" pitchFamily="18" charset="0"/>
                <a:cs typeface="Times New Roman" pitchFamily="18" charset="0"/>
              </a:rPr>
              <a:t> allows child views to </a:t>
            </a:r>
            <a:r>
              <a:rPr lang="en-US" b="1" dirty="0" smtClean="0">
                <a:latin typeface="Times New Roman" pitchFamily="18" charset="0"/>
                <a:cs typeface="Times New Roman" pitchFamily="18" charset="0"/>
              </a:rPr>
              <a:t>be positioned relative to each other and the containing layout view through the specification of alignments and margins on child views</a:t>
            </a:r>
            <a:r>
              <a:rPr lang="en-US" dirty="0" smtClean="0">
                <a:latin typeface="Times New Roman" pitchFamily="18" charset="0"/>
                <a:cs typeface="Times New Roman" pitchFamily="18" charset="0"/>
              </a:rPr>
              <a:t>. </a:t>
            </a:r>
          </a:p>
          <a:p>
            <a:r>
              <a:rPr lang="en-US" dirty="0" smtClean="0">
                <a:latin typeface="Times New Roman" pitchFamily="18" charset="0"/>
                <a:cs typeface="Times New Roman" pitchFamily="18" charset="0"/>
              </a:rPr>
              <a:t>	For example, child </a:t>
            </a:r>
            <a:r>
              <a:rPr lang="en-US" i="1" dirty="0" smtClean="0">
                <a:latin typeface="Times New Roman" pitchFamily="18" charset="0"/>
                <a:cs typeface="Times New Roman" pitchFamily="18" charset="0"/>
              </a:rPr>
              <a:t>View A</a:t>
            </a:r>
            <a:r>
              <a:rPr lang="en-US" dirty="0" smtClean="0">
                <a:latin typeface="Times New Roman" pitchFamily="18" charset="0"/>
                <a:cs typeface="Times New Roman" pitchFamily="18" charset="0"/>
              </a:rPr>
              <a:t> may be configured to be positioned in the vertical and horizontal center of the containing </a:t>
            </a:r>
            <a:r>
              <a:rPr lang="en-US" dirty="0" err="1" smtClean="0">
                <a:latin typeface="Times New Roman" pitchFamily="18" charset="0"/>
                <a:cs typeface="Times New Roman" pitchFamily="18" charset="0"/>
              </a:rPr>
              <a:t>RelativeLayout</a:t>
            </a:r>
            <a:r>
              <a:rPr lang="en-US" dirty="0" smtClean="0">
                <a:latin typeface="Times New Roman" pitchFamily="18" charset="0"/>
                <a:cs typeface="Times New Roman" pitchFamily="18" charset="0"/>
              </a:rPr>
              <a:t> view. </a:t>
            </a:r>
            <a:r>
              <a:rPr lang="en-US" i="1" dirty="0" smtClean="0">
                <a:latin typeface="Times New Roman" pitchFamily="18" charset="0"/>
                <a:cs typeface="Times New Roman" pitchFamily="18" charset="0"/>
              </a:rPr>
              <a:t>View B</a:t>
            </a:r>
            <a:r>
              <a:rPr lang="en-US" dirty="0" smtClean="0">
                <a:latin typeface="Times New Roman" pitchFamily="18" charset="0"/>
                <a:cs typeface="Times New Roman" pitchFamily="18" charset="0"/>
              </a:rPr>
              <a:t>, on the other hand, might also be configured to be centered horizontally within the layout view but positioned 30 pixels above the top edge of </a:t>
            </a:r>
            <a:r>
              <a:rPr lang="en-US" i="1" dirty="0" smtClean="0">
                <a:latin typeface="Times New Roman" pitchFamily="18" charset="0"/>
                <a:cs typeface="Times New Roman" pitchFamily="18" charset="0"/>
              </a:rPr>
              <a:t>View A</a:t>
            </a:r>
            <a:r>
              <a:rPr lang="en-US" dirty="0" smtClean="0">
                <a:latin typeface="Times New Roman" pitchFamily="18" charset="0"/>
                <a:cs typeface="Times New Roman" pitchFamily="18" charset="0"/>
              </a:rPr>
              <a:t>, thereby making the vertical position </a:t>
            </a:r>
            <a:r>
              <a:rPr lang="en-US" i="1" dirty="0" smtClean="0">
                <a:latin typeface="Times New Roman" pitchFamily="18" charset="0"/>
                <a:cs typeface="Times New Roman" pitchFamily="18" charset="0"/>
              </a:rPr>
              <a:t>relative </a:t>
            </a:r>
            <a:r>
              <a:rPr lang="en-US" dirty="0" smtClean="0">
                <a:latin typeface="Times New Roman" pitchFamily="18" charset="0"/>
                <a:cs typeface="Times New Roman" pitchFamily="18" charset="0"/>
              </a:rPr>
              <a:t>to that of </a:t>
            </a:r>
            <a:r>
              <a:rPr lang="en-US" i="1" dirty="0" smtClean="0">
                <a:latin typeface="Times New Roman" pitchFamily="18" charset="0"/>
                <a:cs typeface="Times New Roman" pitchFamily="18" charset="0"/>
              </a:rPr>
              <a:t>View A</a:t>
            </a:r>
            <a:r>
              <a:rPr lang="en-US" dirty="0" smtClean="0">
                <a:latin typeface="Times New Roman" pitchFamily="18" charset="0"/>
                <a:cs typeface="Times New Roman" pitchFamily="18" charset="0"/>
              </a:rPr>
              <a:t>. </a:t>
            </a:r>
            <a:r>
              <a:rPr lang="en-US" b="1" dirty="0" smtClean="0">
                <a:solidFill>
                  <a:srgbClr val="FF0000"/>
                </a:solidFill>
                <a:latin typeface="Times New Roman" pitchFamily="18" charset="0"/>
                <a:cs typeface="Times New Roman" pitchFamily="18" charset="0"/>
              </a:rPr>
              <a:t>The </a:t>
            </a:r>
            <a:r>
              <a:rPr lang="en-US" b="1" dirty="0" err="1" smtClean="0">
                <a:solidFill>
                  <a:srgbClr val="FF0000"/>
                </a:solidFill>
                <a:latin typeface="Times New Roman" pitchFamily="18" charset="0"/>
                <a:cs typeface="Times New Roman" pitchFamily="18" charset="0"/>
              </a:rPr>
              <a:t>RelativeLayout</a:t>
            </a:r>
            <a:r>
              <a:rPr lang="en-US" b="1" dirty="0" smtClean="0">
                <a:solidFill>
                  <a:srgbClr val="FF0000"/>
                </a:solidFill>
                <a:latin typeface="Times New Roman" pitchFamily="18" charset="0"/>
                <a:cs typeface="Times New Roman" pitchFamily="18" charset="0"/>
              </a:rPr>
              <a:t> manager can be helpful when designing a user interface that must work on various screen sizes and orientations.</a:t>
            </a:r>
          </a:p>
          <a:p>
            <a:endParaRPr lang="en-US" dirty="0" smtClean="0">
              <a:latin typeface="Times New Roman" pitchFamily="18" charset="0"/>
              <a:cs typeface="Times New Roman" pitchFamily="18" charset="0"/>
            </a:endParaRPr>
          </a:p>
          <a:p>
            <a:r>
              <a:rPr lang="en-US" sz="2200" b="1" dirty="0" smtClean="0">
                <a:solidFill>
                  <a:srgbClr val="C00000"/>
                </a:solidFill>
                <a:latin typeface="Times New Roman" pitchFamily="18" charset="0"/>
                <a:cs typeface="Times New Roman" pitchFamily="18" charset="0"/>
              </a:rPr>
              <a:t>6. </a:t>
            </a:r>
            <a:r>
              <a:rPr lang="en-US" sz="2200" b="1" dirty="0" err="1" smtClean="0">
                <a:solidFill>
                  <a:srgbClr val="C00000"/>
                </a:solidFill>
                <a:latin typeface="Times New Roman" pitchFamily="18" charset="0"/>
                <a:cs typeface="Times New Roman" pitchFamily="18" charset="0"/>
              </a:rPr>
              <a:t>AbsoluteLayou</a:t>
            </a:r>
            <a:r>
              <a:rPr lang="en-US" b="1" dirty="0" err="1" smtClean="0">
                <a:latin typeface="Times New Roman" pitchFamily="18" charset="0"/>
                <a:cs typeface="Times New Roman" pitchFamily="18" charset="0"/>
              </a:rPr>
              <a:t>t</a:t>
            </a:r>
            <a:r>
              <a:rPr lang="en-US" dirty="0" smtClean="0">
                <a:latin typeface="Times New Roman" pitchFamily="18" charset="0"/>
                <a:cs typeface="Times New Roman" pitchFamily="18" charset="0"/>
              </a:rPr>
              <a:t> – Allows child views to be </a:t>
            </a:r>
            <a:r>
              <a:rPr lang="en-US" b="1" dirty="0" smtClean="0">
                <a:latin typeface="Times New Roman" pitchFamily="18" charset="0"/>
                <a:cs typeface="Times New Roman" pitchFamily="18" charset="0"/>
              </a:rPr>
              <a:t>positioned at specific X and Y coordinates </a:t>
            </a:r>
            <a:r>
              <a:rPr lang="en-US" dirty="0" smtClean="0">
                <a:latin typeface="Times New Roman" pitchFamily="18" charset="0"/>
                <a:cs typeface="Times New Roman" pitchFamily="18" charset="0"/>
              </a:rPr>
              <a:t>within the containing layout view. Using this layout is discouraged since it lacks the flexibility to respond to screen size and orientation changes.</a:t>
            </a:r>
          </a:p>
          <a:p>
            <a:endParaRPr lang="en-US" dirty="0" smtClean="0">
              <a:latin typeface="Times New Roman" pitchFamily="18" charset="0"/>
              <a:cs typeface="Times New Roman" pitchFamily="18" charset="0"/>
            </a:endParaRPr>
          </a:p>
          <a:p>
            <a:r>
              <a:rPr lang="en-US" sz="2200" b="1" dirty="0" smtClean="0">
                <a:solidFill>
                  <a:srgbClr val="C00000"/>
                </a:solidFill>
                <a:latin typeface="Times New Roman" pitchFamily="18" charset="0"/>
                <a:cs typeface="Times New Roman" pitchFamily="18" charset="0"/>
              </a:rPr>
              <a:t>7. </a:t>
            </a:r>
            <a:r>
              <a:rPr lang="en-US" sz="2200" b="1" dirty="0" err="1" smtClean="0">
                <a:solidFill>
                  <a:srgbClr val="C00000"/>
                </a:solidFill>
                <a:latin typeface="Times New Roman" pitchFamily="18" charset="0"/>
                <a:cs typeface="Times New Roman" pitchFamily="18" charset="0"/>
              </a:rPr>
              <a:t>GridLayout</a:t>
            </a:r>
            <a:r>
              <a:rPr lang="en-US" b="1" dirty="0" smtClean="0">
                <a:latin typeface="Times New Roman" pitchFamily="18" charset="0"/>
                <a:cs typeface="Times New Roman" pitchFamily="18" charset="0"/>
              </a:rPr>
              <a:t> </a:t>
            </a:r>
            <a:r>
              <a:rPr lang="en-US" dirty="0" smtClean="0">
                <a:latin typeface="Times New Roman" pitchFamily="18" charset="0"/>
                <a:cs typeface="Times New Roman" pitchFamily="18" charset="0"/>
              </a:rPr>
              <a:t>– A </a:t>
            </a:r>
            <a:r>
              <a:rPr lang="en-US" dirty="0" err="1" smtClean="0">
                <a:latin typeface="Times New Roman" pitchFamily="18" charset="0"/>
                <a:cs typeface="Times New Roman" pitchFamily="18" charset="0"/>
              </a:rPr>
              <a:t>GridLayout</a:t>
            </a:r>
            <a:r>
              <a:rPr lang="en-US" dirty="0" smtClean="0">
                <a:latin typeface="Times New Roman" pitchFamily="18" charset="0"/>
                <a:cs typeface="Times New Roman" pitchFamily="18" charset="0"/>
              </a:rPr>
              <a:t> instance is </a:t>
            </a:r>
            <a:r>
              <a:rPr lang="en-US" b="1" dirty="0" smtClean="0">
                <a:latin typeface="Times New Roman" pitchFamily="18" charset="0"/>
                <a:cs typeface="Times New Roman" pitchFamily="18" charset="0"/>
              </a:rPr>
              <a:t>divided by invisible lines that form a grid containing rows and columns of cells.</a:t>
            </a:r>
            <a:r>
              <a:rPr lang="en-US" dirty="0" smtClean="0">
                <a:latin typeface="Times New Roman" pitchFamily="18" charset="0"/>
                <a:cs typeface="Times New Roman" pitchFamily="18" charset="0"/>
              </a:rPr>
              <a:t> Child views are then placed in cells and may be configured to cover multiple cells horizontally and vertically, allowing a wide range of layout options to be quickly and easily implemented. Gaps between components in a </a:t>
            </a:r>
            <a:r>
              <a:rPr lang="en-US" dirty="0" err="1" smtClean="0">
                <a:latin typeface="Times New Roman" pitchFamily="18" charset="0"/>
                <a:cs typeface="Times New Roman" pitchFamily="18" charset="0"/>
              </a:rPr>
              <a:t>GridLayout</a:t>
            </a:r>
            <a:r>
              <a:rPr lang="en-US" dirty="0" smtClean="0">
                <a:latin typeface="Times New Roman" pitchFamily="18" charset="0"/>
                <a:cs typeface="Times New Roman" pitchFamily="18" charset="0"/>
              </a:rPr>
              <a:t> may be implemented by placing a special type of view called a </a:t>
            </a:r>
            <a:r>
              <a:rPr lang="en-US" i="1" dirty="0" smtClean="0">
                <a:latin typeface="Times New Roman" pitchFamily="18" charset="0"/>
                <a:cs typeface="Times New Roman" pitchFamily="18" charset="0"/>
              </a:rPr>
              <a:t>Space</a:t>
            </a:r>
            <a:r>
              <a:rPr lang="en-US" dirty="0" smtClean="0">
                <a:latin typeface="Times New Roman" pitchFamily="18" charset="0"/>
                <a:cs typeface="Times New Roman" pitchFamily="18" charset="0"/>
              </a:rPr>
              <a:t> view into adjacent cells or setting margin parameters.</a:t>
            </a:r>
            <a:endParaRPr lang="en-US" dirty="0">
              <a:latin typeface="Times New Roman" pitchFamily="18" charset="0"/>
              <a:cs typeface="Times New Roman" pitchFamily="18" charset="0"/>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28506" y="36230"/>
            <a:ext cx="11858708" cy="3662541"/>
          </a:xfrm>
          <a:prstGeom prst="rect">
            <a:avLst/>
          </a:prstGeom>
        </p:spPr>
        <p:txBody>
          <a:bodyPr wrap="square">
            <a:spAutoFit/>
          </a:bodyPr>
          <a:lstStyle/>
          <a:p>
            <a:pPr marL="457200" indent="-457200" fontAlgn="base"/>
            <a:r>
              <a:rPr lang="en-US" sz="2300" b="1" dirty="0" smtClean="0">
                <a:solidFill>
                  <a:srgbClr val="C00000"/>
                </a:solidFill>
                <a:latin typeface="Times New Roman" pitchFamily="18" charset="0"/>
                <a:cs typeface="Times New Roman" pitchFamily="18" charset="0"/>
              </a:rPr>
              <a:t>1.  Linear Layout</a:t>
            </a:r>
          </a:p>
          <a:p>
            <a:pPr fontAlgn="base"/>
            <a:r>
              <a:rPr lang="en-US" dirty="0" smtClean="0">
                <a:latin typeface="Times New Roman" pitchFamily="18" charset="0"/>
                <a:cs typeface="Times New Roman" pitchFamily="18" charset="0"/>
              </a:rPr>
              <a:t>	We use this layout to </a:t>
            </a:r>
            <a:r>
              <a:rPr lang="en-US" b="1" dirty="0" smtClean="0">
                <a:solidFill>
                  <a:srgbClr val="FF0000"/>
                </a:solidFill>
                <a:latin typeface="Times New Roman" pitchFamily="18" charset="0"/>
                <a:cs typeface="Times New Roman" pitchFamily="18" charset="0"/>
              </a:rPr>
              <a:t>place the elements in a linear manner</a:t>
            </a:r>
            <a:r>
              <a:rPr lang="en-US" dirty="0" smtClean="0">
                <a:latin typeface="Times New Roman" pitchFamily="18" charset="0"/>
                <a:cs typeface="Times New Roman" pitchFamily="18" charset="0"/>
              </a:rPr>
              <a:t>. A Linear manner means </a:t>
            </a:r>
            <a:r>
              <a:rPr lang="en-US" b="1" dirty="0" smtClean="0">
                <a:solidFill>
                  <a:srgbClr val="FF0000"/>
                </a:solidFill>
                <a:latin typeface="Times New Roman" pitchFamily="18" charset="0"/>
                <a:cs typeface="Times New Roman" pitchFamily="18" charset="0"/>
              </a:rPr>
              <a:t>one element per line</a:t>
            </a:r>
            <a:r>
              <a:rPr lang="en-US" dirty="0" smtClean="0">
                <a:latin typeface="Times New Roman" pitchFamily="18" charset="0"/>
                <a:cs typeface="Times New Roman" pitchFamily="18" charset="0"/>
              </a:rPr>
              <a:t>. </a:t>
            </a:r>
          </a:p>
          <a:p>
            <a:pPr fontAlgn="base"/>
            <a:r>
              <a:rPr lang="en-US" dirty="0" smtClean="0">
                <a:latin typeface="Times New Roman" pitchFamily="18" charset="0"/>
                <a:cs typeface="Times New Roman" pitchFamily="18" charset="0"/>
              </a:rPr>
              <a:t>This layout creates various kinds of forms on Android. In this, arrangement of the elements is in a </a:t>
            </a:r>
            <a:r>
              <a:rPr lang="en-US" b="1" dirty="0" smtClean="0">
                <a:latin typeface="Times New Roman" pitchFamily="18" charset="0"/>
                <a:cs typeface="Times New Roman" pitchFamily="18" charset="0"/>
              </a:rPr>
              <a:t>top to bottom manner</a:t>
            </a:r>
            <a:r>
              <a:rPr lang="en-US" dirty="0" smtClean="0">
                <a:latin typeface="Times New Roman" pitchFamily="18" charset="0"/>
                <a:cs typeface="Times New Roman" pitchFamily="18" charset="0"/>
              </a:rPr>
              <a:t>. </a:t>
            </a:r>
          </a:p>
          <a:p>
            <a:pPr fontAlgn="base"/>
            <a:r>
              <a:rPr lang="en-US" dirty="0" smtClean="0">
                <a:latin typeface="Times New Roman" pitchFamily="18" charset="0"/>
                <a:cs typeface="Times New Roman" pitchFamily="18" charset="0"/>
              </a:rPr>
              <a:t>	Linear layout is simple and easy to use, it creates a scroll bar if the length of the window exceeds the length of the screen. </a:t>
            </a:r>
          </a:p>
          <a:p>
            <a:pPr fontAlgn="base"/>
            <a:r>
              <a:rPr lang="en-US" dirty="0" smtClean="0">
                <a:latin typeface="Times New Roman" pitchFamily="18" charset="0"/>
                <a:cs typeface="Times New Roman" pitchFamily="18" charset="0"/>
              </a:rPr>
              <a:t>Vertically linear layout has only one item per row. </a:t>
            </a:r>
            <a:r>
              <a:rPr lang="en-US" b="1" dirty="0" smtClean="0">
                <a:latin typeface="Times New Roman" pitchFamily="18" charset="0"/>
                <a:cs typeface="Times New Roman" pitchFamily="18" charset="0"/>
              </a:rPr>
              <a:t>Linear layout has many different attributes </a:t>
            </a:r>
            <a:r>
              <a:rPr lang="en-US" dirty="0" smtClean="0">
                <a:latin typeface="Times New Roman" pitchFamily="18" charset="0"/>
                <a:cs typeface="Times New Roman" pitchFamily="18" charset="0"/>
              </a:rPr>
              <a:t>which can be used to </a:t>
            </a:r>
          </a:p>
          <a:p>
            <a:pPr fontAlgn="base"/>
            <a:r>
              <a:rPr lang="en-US" dirty="0" smtClean="0">
                <a:latin typeface="Times New Roman" pitchFamily="18" charset="0"/>
                <a:cs typeface="Times New Roman" pitchFamily="18" charset="0"/>
              </a:rPr>
              <a:t>customize linear layout according to needs. </a:t>
            </a:r>
          </a:p>
          <a:p>
            <a:pPr fontAlgn="base"/>
            <a:r>
              <a:rPr lang="en-US" b="1" dirty="0" smtClean="0">
                <a:solidFill>
                  <a:srgbClr val="FF0000"/>
                </a:solidFill>
                <a:latin typeface="Times New Roman" pitchFamily="18" charset="0"/>
                <a:cs typeface="Times New Roman" pitchFamily="18" charset="0"/>
              </a:rPr>
              <a:t>This can have two orientations:</a:t>
            </a:r>
            <a:r>
              <a:rPr lang="en-US" dirty="0" smtClean="0">
                <a:latin typeface="Times New Roman" pitchFamily="18" charset="0"/>
                <a:cs typeface="Times New Roman" pitchFamily="18" charset="0"/>
              </a:rPr>
              <a:t/>
            </a:r>
            <a:br>
              <a:rPr lang="en-US" dirty="0" smtClean="0">
                <a:latin typeface="Times New Roman" pitchFamily="18" charset="0"/>
                <a:cs typeface="Times New Roman" pitchFamily="18" charset="0"/>
              </a:rPr>
            </a:br>
            <a:r>
              <a:rPr lang="en-US" b="1" dirty="0" smtClean="0">
                <a:latin typeface="Times New Roman" pitchFamily="18" charset="0"/>
                <a:cs typeface="Times New Roman" pitchFamily="18" charset="0"/>
              </a:rPr>
              <a:t>a. Vertical Orientation –</a:t>
            </a:r>
            <a:r>
              <a:rPr lang="en-US" dirty="0" smtClean="0">
                <a:latin typeface="Times New Roman" pitchFamily="18" charset="0"/>
                <a:cs typeface="Times New Roman" pitchFamily="18" charset="0"/>
              </a:rPr>
              <a:t> It is shown above where the widgets such as </a:t>
            </a:r>
            <a:r>
              <a:rPr lang="en-US" dirty="0" err="1" smtClean="0">
                <a:latin typeface="Times New Roman" pitchFamily="18" charset="0"/>
                <a:cs typeface="Times New Roman" pitchFamily="18" charset="0"/>
              </a:rPr>
              <a:t>TextViews</a:t>
            </a:r>
            <a:r>
              <a:rPr lang="en-US" dirty="0" smtClean="0">
                <a:latin typeface="Times New Roman" pitchFamily="18" charset="0"/>
                <a:cs typeface="Times New Roman" pitchFamily="18" charset="0"/>
              </a:rPr>
              <a:t>, and all in a vertical manner.</a:t>
            </a:r>
            <a:br>
              <a:rPr lang="en-US" dirty="0" smtClean="0">
                <a:latin typeface="Times New Roman" pitchFamily="18" charset="0"/>
                <a:cs typeface="Times New Roman" pitchFamily="18" charset="0"/>
              </a:rPr>
            </a:br>
            <a:r>
              <a:rPr lang="en-US" b="1" dirty="0" smtClean="0">
                <a:latin typeface="Times New Roman" pitchFamily="18" charset="0"/>
                <a:cs typeface="Times New Roman" pitchFamily="18" charset="0"/>
              </a:rPr>
              <a:t>b. Horizontal Orientation –</a:t>
            </a:r>
            <a:r>
              <a:rPr lang="en-US" dirty="0" smtClean="0">
                <a:latin typeface="Times New Roman" pitchFamily="18" charset="0"/>
                <a:cs typeface="Times New Roman" pitchFamily="18" charset="0"/>
              </a:rPr>
              <a:t> It is shown above where the widgets such as </a:t>
            </a:r>
            <a:r>
              <a:rPr lang="en-US" dirty="0" err="1" smtClean="0">
                <a:latin typeface="Times New Roman" pitchFamily="18" charset="0"/>
                <a:cs typeface="Times New Roman" pitchFamily="18" charset="0"/>
              </a:rPr>
              <a:t>TextViews</a:t>
            </a:r>
            <a:r>
              <a:rPr lang="en-US" dirty="0" smtClean="0">
                <a:latin typeface="Times New Roman" pitchFamily="18" charset="0"/>
                <a:cs typeface="Times New Roman" pitchFamily="18" charset="0"/>
              </a:rPr>
              <a:t>, and all in a horizontal manner.</a:t>
            </a:r>
          </a:p>
          <a:p>
            <a:pPr marL="457200" indent="-457200" fontAlgn="base">
              <a:buAutoNum type="arabicPeriod"/>
            </a:pPr>
            <a:endParaRPr lang="en-US" dirty="0"/>
          </a:p>
        </p:txBody>
      </p:sp>
      <p:pic>
        <p:nvPicPr>
          <p:cNvPr id="3074" name="Picture 2"/>
          <p:cNvPicPr>
            <a:picLocks noChangeAspect="1" noChangeArrowheads="1"/>
          </p:cNvPicPr>
          <p:nvPr/>
        </p:nvPicPr>
        <p:blipFill>
          <a:blip r:embed="rId2"/>
          <a:srcRect/>
          <a:stretch>
            <a:fillRect/>
          </a:stretch>
        </p:blipFill>
        <p:spPr bwMode="auto">
          <a:xfrm>
            <a:off x="3495951" y="3563911"/>
            <a:ext cx="4059382" cy="3294089"/>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3989" y="128452"/>
            <a:ext cx="8229600" cy="715962"/>
          </a:xfrm>
        </p:spPr>
        <p:txBody>
          <a:bodyPr>
            <a:noAutofit/>
          </a:bodyPr>
          <a:lstStyle/>
          <a:p>
            <a:r>
              <a:rPr lang="en-US" sz="3200" b="1" dirty="0"/>
              <a:t>Attributes of Linear Layout</a:t>
            </a:r>
            <a:endParaRPr lang="en-IN" sz="3200" b="1"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129095363"/>
              </p:ext>
            </p:extLst>
          </p:nvPr>
        </p:nvGraphicFramePr>
        <p:xfrm>
          <a:off x="857794" y="961046"/>
          <a:ext cx="9818915" cy="5457175"/>
        </p:xfrm>
        <a:graphic>
          <a:graphicData uri="http://schemas.openxmlformats.org/drawingml/2006/table">
            <a:tbl>
              <a:tblPr/>
              <a:tblGrid>
                <a:gridCol w="2454728"/>
                <a:gridCol w="7364187"/>
              </a:tblGrid>
              <a:tr h="869911">
                <a:tc>
                  <a:txBody>
                    <a:bodyPr/>
                    <a:lstStyle/>
                    <a:p>
                      <a:pPr algn="l" fontAlgn="base"/>
                      <a:r>
                        <a:rPr lang="en-IN" sz="1600" b="1" dirty="0">
                          <a:solidFill>
                            <a:srgbClr val="C00000"/>
                          </a:solidFill>
                          <a:effectLst/>
                          <a:latin typeface="Times New Roman" panose="02020603050405020304" pitchFamily="18" charset="0"/>
                          <a:cs typeface="Times New Roman" panose="02020603050405020304" pitchFamily="18" charset="0"/>
                        </a:rPr>
                        <a:t>android:layout_weight</a:t>
                      </a:r>
                    </a:p>
                  </a:txBody>
                  <a:tcPr marL="95250" marR="95250" marT="133350" marB="133350"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l" fontAlgn="base"/>
                      <a:r>
                        <a:rPr lang="en-US" sz="1600" b="0" dirty="0">
                          <a:effectLst/>
                          <a:latin typeface="Times New Roman" panose="02020603050405020304" pitchFamily="18" charset="0"/>
                          <a:cs typeface="Times New Roman" panose="02020603050405020304" pitchFamily="18" charset="0"/>
                        </a:rPr>
                        <a:t>It is defined individually to the child’s views to specify how </a:t>
                      </a:r>
                      <a:r>
                        <a:rPr lang="en-US" sz="1600" b="0" dirty="0" smtClean="0">
                          <a:effectLst/>
                          <a:latin typeface="Times New Roman" panose="02020603050405020304" pitchFamily="18" charset="0"/>
                          <a:cs typeface="Times New Roman" panose="02020603050405020304" pitchFamily="18" charset="0"/>
                        </a:rPr>
                        <a:t>Linear Layout</a:t>
                      </a:r>
                      <a:r>
                        <a:rPr lang="en-US" sz="1600" b="0" dirty="0">
                          <a:effectLst/>
                          <a:latin typeface="Times New Roman" panose="02020603050405020304" pitchFamily="18" charset="0"/>
                          <a:cs typeface="Times New Roman" panose="02020603050405020304" pitchFamily="18" charset="0"/>
                        </a:rPr>
                        <a:t> </a:t>
                      </a:r>
                      <a:r>
                        <a:rPr lang="en-US" sz="1600" b="0" baseline="0" dirty="0" smtClean="0">
                          <a:effectLst/>
                          <a:latin typeface="Times New Roman" panose="02020603050405020304" pitchFamily="18" charset="0"/>
                          <a:cs typeface="Times New Roman" panose="02020603050405020304" pitchFamily="18" charset="0"/>
                        </a:rPr>
                        <a:t> </a:t>
                      </a:r>
                      <a:r>
                        <a:rPr lang="en-US" sz="1600" b="1" dirty="0" smtClean="0">
                          <a:solidFill>
                            <a:srgbClr val="FF0000"/>
                          </a:solidFill>
                          <a:effectLst/>
                          <a:latin typeface="Times New Roman" panose="02020603050405020304" pitchFamily="18" charset="0"/>
                          <a:cs typeface="Times New Roman" panose="02020603050405020304" pitchFamily="18" charset="0"/>
                        </a:rPr>
                        <a:t>divides </a:t>
                      </a:r>
                      <a:r>
                        <a:rPr lang="en-US" sz="1600" b="1" dirty="0">
                          <a:solidFill>
                            <a:srgbClr val="FF0000"/>
                          </a:solidFill>
                          <a:effectLst/>
                          <a:latin typeface="Times New Roman" panose="02020603050405020304" pitchFamily="18" charset="0"/>
                          <a:cs typeface="Times New Roman" panose="02020603050405020304" pitchFamily="18" charset="0"/>
                        </a:rPr>
                        <a:t>the remaining space amongst the views it contains</a:t>
                      </a:r>
                    </a:p>
                  </a:txBody>
                  <a:tcPr marL="95250" marR="95250" marT="133350" marB="133350"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r>
              <a:tr h="614055">
                <a:tc>
                  <a:txBody>
                    <a:bodyPr/>
                    <a:lstStyle/>
                    <a:p>
                      <a:pPr algn="l" fontAlgn="base"/>
                      <a:r>
                        <a:rPr lang="en-IN" sz="1600" b="1" dirty="0">
                          <a:solidFill>
                            <a:srgbClr val="C00000"/>
                          </a:solidFill>
                          <a:effectLst/>
                          <a:latin typeface="Times New Roman" panose="02020603050405020304" pitchFamily="18" charset="0"/>
                          <a:cs typeface="Times New Roman" panose="02020603050405020304" pitchFamily="18" charset="0"/>
                        </a:rPr>
                        <a:t>android:weightSum</a:t>
                      </a:r>
                    </a:p>
                  </a:txBody>
                  <a:tcPr marL="95250" marR="95250" marT="133350" marB="133350"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l" fontAlgn="base"/>
                      <a:r>
                        <a:rPr lang="en-US" sz="1600" b="0" dirty="0">
                          <a:effectLst/>
                          <a:latin typeface="Times New Roman" panose="02020603050405020304" pitchFamily="18" charset="0"/>
                          <a:cs typeface="Times New Roman" panose="02020603050405020304" pitchFamily="18" charset="0"/>
                        </a:rPr>
                        <a:t>Defines the total weight sum</a:t>
                      </a:r>
                    </a:p>
                  </a:txBody>
                  <a:tcPr marL="95250" marR="95250" marT="133350" marB="133350"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r>
              <a:tr h="749421">
                <a:tc>
                  <a:txBody>
                    <a:bodyPr/>
                    <a:lstStyle/>
                    <a:p>
                      <a:pPr algn="l" fontAlgn="base"/>
                      <a:r>
                        <a:rPr lang="en-IN" sz="1600" b="1" dirty="0">
                          <a:solidFill>
                            <a:srgbClr val="C00000"/>
                          </a:solidFill>
                          <a:effectLst/>
                          <a:latin typeface="Times New Roman" panose="02020603050405020304" pitchFamily="18" charset="0"/>
                          <a:cs typeface="Times New Roman" panose="02020603050405020304" pitchFamily="18" charset="0"/>
                        </a:rPr>
                        <a:t>android:orientation</a:t>
                      </a:r>
                    </a:p>
                  </a:txBody>
                  <a:tcPr marL="95250" marR="95250" marT="133350" marB="133350"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l" fontAlgn="base"/>
                      <a:r>
                        <a:rPr lang="en-US" sz="1600" b="0" dirty="0">
                          <a:effectLst/>
                          <a:latin typeface="Times New Roman" panose="02020603050405020304" pitchFamily="18" charset="0"/>
                          <a:cs typeface="Times New Roman" panose="02020603050405020304" pitchFamily="18" charset="0"/>
                        </a:rPr>
                        <a:t>How the elements should be arranged in the layout. It can be horizontal or vertical.</a:t>
                      </a:r>
                    </a:p>
                  </a:txBody>
                  <a:tcPr marL="95250" marR="95250" marT="133350" marB="133350"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r>
              <a:tr h="869911">
                <a:tc>
                  <a:txBody>
                    <a:bodyPr/>
                    <a:lstStyle/>
                    <a:p>
                      <a:pPr algn="l" fontAlgn="base"/>
                      <a:r>
                        <a:rPr lang="en-IN" sz="1600" b="1" dirty="0">
                          <a:solidFill>
                            <a:srgbClr val="C00000"/>
                          </a:solidFill>
                          <a:effectLst/>
                          <a:latin typeface="Times New Roman" panose="02020603050405020304" pitchFamily="18" charset="0"/>
                          <a:cs typeface="Times New Roman" panose="02020603050405020304" pitchFamily="18" charset="0"/>
                        </a:rPr>
                        <a:t>android:gravity</a:t>
                      </a:r>
                    </a:p>
                  </a:txBody>
                  <a:tcPr marL="95250" marR="95250" marT="133350" marB="133350"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l" fontAlgn="base"/>
                      <a:r>
                        <a:rPr lang="en-US" sz="1600" b="0" dirty="0">
                          <a:effectLst/>
                          <a:latin typeface="Times New Roman" panose="02020603050405020304" pitchFamily="18" charset="0"/>
                          <a:cs typeface="Times New Roman" panose="02020603050405020304" pitchFamily="18" charset="0"/>
                        </a:rPr>
                        <a:t>It specifies how an object should position its content on its X and Y axes. </a:t>
                      </a:r>
                    </a:p>
                    <a:p>
                      <a:pPr algn="l" fontAlgn="base"/>
                      <a:r>
                        <a:rPr lang="en-US" sz="1600" b="0" dirty="0">
                          <a:effectLst/>
                          <a:latin typeface="Times New Roman" panose="02020603050405020304" pitchFamily="18" charset="0"/>
                          <a:cs typeface="Times New Roman" panose="02020603050405020304" pitchFamily="18" charset="0"/>
                        </a:rPr>
                        <a:t>Possible values are – center_vertical, fill, center, bottom, end, etc.</a:t>
                      </a:r>
                    </a:p>
                  </a:txBody>
                  <a:tcPr marL="95250" marR="95250" marT="133350" marB="133350"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r>
              <a:tr h="869911">
                <a:tc>
                  <a:txBody>
                    <a:bodyPr/>
                    <a:lstStyle/>
                    <a:p>
                      <a:pPr algn="l" fontAlgn="base"/>
                      <a:r>
                        <a:rPr lang="en-IN" sz="1600" b="1" dirty="0">
                          <a:solidFill>
                            <a:srgbClr val="C00000"/>
                          </a:solidFill>
                          <a:effectLst/>
                          <a:latin typeface="Times New Roman" panose="02020603050405020304" pitchFamily="18" charset="0"/>
                          <a:cs typeface="Times New Roman" panose="02020603050405020304" pitchFamily="18" charset="0"/>
                        </a:rPr>
                        <a:t>android:layout_gravity</a:t>
                      </a:r>
                    </a:p>
                  </a:txBody>
                  <a:tcPr marL="95250" marR="95250" marT="133350" marB="133350"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l" fontAlgn="base"/>
                      <a:r>
                        <a:rPr lang="en-US" sz="1600" b="0" dirty="0">
                          <a:effectLst/>
                          <a:latin typeface="Times New Roman" panose="02020603050405020304" pitchFamily="18" charset="0"/>
                          <a:cs typeface="Times New Roman" panose="02020603050405020304" pitchFamily="18" charset="0"/>
                        </a:rPr>
                        <a:t>Sets the gravity of the View or Layout relative to its parent. </a:t>
                      </a:r>
                    </a:p>
                    <a:p>
                      <a:pPr algn="l" fontAlgn="base"/>
                      <a:r>
                        <a:rPr lang="en-US" sz="1600" b="0" dirty="0">
                          <a:effectLst/>
                          <a:latin typeface="Times New Roman" panose="02020603050405020304" pitchFamily="18" charset="0"/>
                          <a:cs typeface="Times New Roman" panose="02020603050405020304" pitchFamily="18" charset="0"/>
                        </a:rPr>
                        <a:t>Possible values are – </a:t>
                      </a:r>
                      <a:r>
                        <a:rPr lang="en-US" sz="1600" b="0" dirty="0" smtClean="0">
                          <a:effectLst/>
                          <a:latin typeface="Times New Roman" panose="02020603050405020304" pitchFamily="18" charset="0"/>
                          <a:cs typeface="Times New Roman" panose="02020603050405020304" pitchFamily="18" charset="0"/>
                        </a:rPr>
                        <a:t>center_vertical, </a:t>
                      </a:r>
                      <a:r>
                        <a:rPr lang="en-US" sz="1600" b="0" dirty="0">
                          <a:effectLst/>
                          <a:latin typeface="Times New Roman" panose="02020603050405020304" pitchFamily="18" charset="0"/>
                          <a:cs typeface="Times New Roman" panose="02020603050405020304" pitchFamily="18" charset="0"/>
                        </a:rPr>
                        <a:t>fill, center, bottom, end, etc.</a:t>
                      </a:r>
                    </a:p>
                  </a:txBody>
                  <a:tcPr marL="95250" marR="95250" marT="133350" marB="133350"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r>
              <a:tr h="869911">
                <a:tc>
                  <a:txBody>
                    <a:bodyPr/>
                    <a:lstStyle/>
                    <a:p>
                      <a:pPr algn="l" fontAlgn="base"/>
                      <a:r>
                        <a:rPr lang="en-IN" sz="1600" b="1" dirty="0">
                          <a:solidFill>
                            <a:srgbClr val="C00000"/>
                          </a:solidFill>
                          <a:effectLst/>
                          <a:latin typeface="Times New Roman" panose="02020603050405020304" pitchFamily="18" charset="0"/>
                          <a:cs typeface="Times New Roman" panose="02020603050405020304" pitchFamily="18" charset="0"/>
                        </a:rPr>
                        <a:t>android:baselineAligned</a:t>
                      </a:r>
                    </a:p>
                  </a:txBody>
                  <a:tcPr marL="95250" marR="95250" marT="133350" marB="133350"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l" fontAlgn="base"/>
                      <a:r>
                        <a:rPr lang="en-US" sz="1600" b="0" dirty="0">
                          <a:effectLst/>
                          <a:latin typeface="Times New Roman" panose="02020603050405020304" pitchFamily="18" charset="0"/>
                          <a:cs typeface="Times New Roman" panose="02020603050405020304" pitchFamily="18" charset="0"/>
                        </a:rPr>
                        <a:t>This must be a </a:t>
                      </a:r>
                      <a:r>
                        <a:rPr lang="en-US" sz="1600" b="0" dirty="0" smtClean="0">
                          <a:effectLst/>
                          <a:latin typeface="Times New Roman" panose="02020603050405020304" pitchFamily="18" charset="0"/>
                          <a:cs typeface="Times New Roman" panose="02020603050405020304" pitchFamily="18" charset="0"/>
                        </a:rPr>
                        <a:t>Boolean </a:t>
                      </a:r>
                      <a:r>
                        <a:rPr lang="en-US" sz="1600" b="0" dirty="0">
                          <a:effectLst/>
                          <a:latin typeface="Times New Roman" panose="02020603050405020304" pitchFamily="18" charset="0"/>
                          <a:cs typeface="Times New Roman" panose="02020603050405020304" pitchFamily="18" charset="0"/>
                        </a:rPr>
                        <a:t>value, either “true” or “false” and prevents the layout </a:t>
                      </a:r>
                      <a:r>
                        <a:rPr lang="en-US" sz="1600" b="0" baseline="0" dirty="0" smtClean="0">
                          <a:effectLst/>
                          <a:latin typeface="Times New Roman" panose="02020603050405020304" pitchFamily="18" charset="0"/>
                          <a:cs typeface="Times New Roman" panose="02020603050405020304" pitchFamily="18" charset="0"/>
                        </a:rPr>
                        <a:t> </a:t>
                      </a:r>
                      <a:r>
                        <a:rPr lang="en-US" sz="1600" b="0" dirty="0" smtClean="0">
                          <a:effectLst/>
                          <a:latin typeface="Times New Roman" panose="02020603050405020304" pitchFamily="18" charset="0"/>
                          <a:cs typeface="Times New Roman" panose="02020603050405020304" pitchFamily="18" charset="0"/>
                        </a:rPr>
                        <a:t>from </a:t>
                      </a:r>
                      <a:r>
                        <a:rPr lang="en-US" sz="1600" b="0" dirty="0">
                          <a:effectLst/>
                          <a:latin typeface="Times New Roman" panose="02020603050405020304" pitchFamily="18" charset="0"/>
                          <a:cs typeface="Times New Roman" panose="02020603050405020304" pitchFamily="18" charset="0"/>
                        </a:rPr>
                        <a:t>aligning its children’s baselines.</a:t>
                      </a:r>
                    </a:p>
                  </a:txBody>
                  <a:tcPr marL="95250" marR="95250" marT="133350" marB="133350"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r>
              <a:tr h="614055">
                <a:tc>
                  <a:txBody>
                    <a:bodyPr/>
                    <a:lstStyle/>
                    <a:p>
                      <a:pPr algn="l" fontAlgn="base"/>
                      <a:r>
                        <a:rPr lang="en-IN" sz="1600" b="1" dirty="0" err="1">
                          <a:solidFill>
                            <a:srgbClr val="C00000"/>
                          </a:solidFill>
                          <a:effectLst/>
                          <a:latin typeface="Times New Roman" panose="02020603050405020304" pitchFamily="18" charset="0"/>
                          <a:cs typeface="Times New Roman" panose="02020603050405020304" pitchFamily="18" charset="0"/>
                        </a:rPr>
                        <a:t>android:id</a:t>
                      </a:r>
                      <a:endParaRPr lang="en-IN" sz="1600" b="1" dirty="0">
                        <a:solidFill>
                          <a:srgbClr val="C00000"/>
                        </a:solidFill>
                        <a:effectLst/>
                        <a:latin typeface="Times New Roman" panose="02020603050405020304" pitchFamily="18" charset="0"/>
                        <a:cs typeface="Times New Roman" panose="02020603050405020304" pitchFamily="18" charset="0"/>
                      </a:endParaRPr>
                    </a:p>
                  </a:txBody>
                  <a:tcPr marL="95250" marR="95250" marT="133350" marB="133350"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l" fontAlgn="base"/>
                      <a:r>
                        <a:rPr lang="en-US" sz="1600" b="0" dirty="0">
                          <a:effectLst/>
                          <a:latin typeface="Times New Roman" panose="02020603050405020304" pitchFamily="18" charset="0"/>
                          <a:cs typeface="Times New Roman" panose="02020603050405020304" pitchFamily="18" charset="0"/>
                        </a:rPr>
                        <a:t>This gives a unique id to the layout.</a:t>
                      </a:r>
                    </a:p>
                  </a:txBody>
                  <a:tcPr marL="95250" marR="95250" marT="133350" marB="133350"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r>
            </a:tbl>
          </a:graphicData>
        </a:graphic>
      </p:graphicFrame>
    </p:spTree>
    <p:extLst>
      <p:ext uri="{BB962C8B-B14F-4D97-AF65-F5344CB8AC3E}">
        <p14:creationId xmlns:p14="http://schemas.microsoft.com/office/powerpoint/2010/main" val="4024775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 xmlns:a16="http://schemas.microsoft.com/office/drawing/2014/main" id="{5CF3DAF2-8A41-4892-A7AD-C126913C29AE}"/>
              </a:ext>
            </a:extLst>
          </p:cNvPr>
          <p:cNvSpPr>
            <a:spLocks noGrp="1"/>
          </p:cNvSpPr>
          <p:nvPr>
            <p:ph sz="quarter" idx="4294967295"/>
          </p:nvPr>
        </p:nvSpPr>
        <p:spPr>
          <a:xfrm>
            <a:off x="272473" y="965821"/>
            <a:ext cx="11448471" cy="5670506"/>
          </a:xfrm>
          <a:prstGeom prst="rect">
            <a:avLst/>
          </a:prstGeom>
          <a:ln>
            <a:solidFill>
              <a:srgbClr val="FF0000">
                <a:alpha val="93000"/>
              </a:srgbClr>
            </a:solidFill>
          </a:ln>
        </p:spPr>
        <p:txBody>
          <a:bodyPr>
            <a:noAutofit/>
          </a:bodyPr>
          <a:lstStyle/>
          <a:p>
            <a:pPr marL="0" indent="457200" eaLnBrk="0" fontAlgn="base" hangingPunct="0">
              <a:lnSpc>
                <a:spcPct val="150000"/>
              </a:lnSpc>
              <a:spcBef>
                <a:spcPct val="0"/>
              </a:spcBef>
              <a:spcAft>
                <a:spcPct val="0"/>
              </a:spcAft>
              <a:buNone/>
            </a:pPr>
            <a:endParaRPr lang="en-US" sz="2400" dirty="0" smtClean="0">
              <a:latin typeface="Times New Roman" pitchFamily="18" charset="0"/>
              <a:cs typeface="Times New Roman" pitchFamily="18" charset="0"/>
            </a:endParaRPr>
          </a:p>
          <a:p>
            <a:pPr marL="0" lvl="0" indent="457200" eaLnBrk="0" fontAlgn="base" hangingPunct="0">
              <a:lnSpc>
                <a:spcPct val="150000"/>
              </a:lnSpc>
              <a:spcBef>
                <a:spcPct val="0"/>
              </a:spcBef>
              <a:spcAft>
                <a:spcPct val="0"/>
              </a:spcAft>
              <a:buClrTx/>
              <a:buSzTx/>
              <a:buNone/>
            </a:pPr>
            <a:endParaRPr lang="en-US" sz="2400" dirty="0" smtClean="0">
              <a:latin typeface="Times New Roman" pitchFamily="18" charset="0"/>
              <a:ea typeface="Calibri" pitchFamily="34" charset="0"/>
              <a:cs typeface="Times New Roman" pitchFamily="18" charset="0"/>
            </a:endParaRPr>
          </a:p>
        </p:txBody>
      </p:sp>
      <p:sp>
        <p:nvSpPr>
          <p:cNvPr id="5" name="Rectangle 4"/>
          <p:cNvSpPr/>
          <p:nvPr/>
        </p:nvSpPr>
        <p:spPr>
          <a:xfrm>
            <a:off x="0" y="0"/>
            <a:ext cx="9952789" cy="769441"/>
          </a:xfrm>
          <a:prstGeom prst="rect">
            <a:avLst/>
          </a:prstGeom>
        </p:spPr>
        <p:txBody>
          <a:bodyPr wrap="none">
            <a:spAutoFit/>
          </a:bodyPr>
          <a:lstStyle/>
          <a:p>
            <a:r>
              <a:rPr lang="en-US" sz="4300" dirty="0" smtClean="0">
                <a:solidFill>
                  <a:schemeClr val="tx2"/>
                </a:solidFill>
                <a:latin typeface="+mj-lt"/>
                <a:ea typeface="+mj-ea"/>
                <a:cs typeface="+mj-cs"/>
              </a:rPr>
              <a:t>Unit 2:</a:t>
            </a:r>
            <a:r>
              <a:rPr lang="en-US" sz="2000" dirty="0" smtClean="0"/>
              <a:t> </a:t>
            </a:r>
            <a:r>
              <a:rPr lang="en-US" sz="4400" b="1" dirty="0">
                <a:latin typeface="Times New Roman" pitchFamily="18" charset="0"/>
                <a:cs typeface="Times New Roman" pitchFamily="18" charset="0"/>
              </a:rPr>
              <a:t>Android application components</a:t>
            </a:r>
            <a:r>
              <a:rPr lang="en-US" sz="4400" dirty="0">
                <a:latin typeface="Times New Roman" pitchFamily="18" charset="0"/>
                <a:cs typeface="Times New Roman" pitchFamily="18" charset="0"/>
              </a:rPr>
              <a:t> </a:t>
            </a:r>
            <a:r>
              <a:rPr lang="en-US" sz="4400" b="1" dirty="0" smtClean="0">
                <a:latin typeface="Times New Roman" pitchFamily="18" charset="0"/>
                <a:ea typeface="Calibri" pitchFamily="34" charset="0"/>
                <a:cs typeface="Times New Roman" pitchFamily="18" charset="0"/>
              </a:rPr>
              <a:t>:</a:t>
            </a:r>
          </a:p>
        </p:txBody>
      </p:sp>
      <p:sp>
        <p:nvSpPr>
          <p:cNvPr id="7" name="Rectangle 6"/>
          <p:cNvSpPr/>
          <p:nvPr/>
        </p:nvSpPr>
        <p:spPr>
          <a:xfrm>
            <a:off x="637307" y="1003165"/>
            <a:ext cx="8229602" cy="5863144"/>
          </a:xfrm>
          <a:prstGeom prst="rect">
            <a:avLst/>
          </a:prstGeom>
        </p:spPr>
        <p:txBody>
          <a:bodyPr wrap="square">
            <a:spAutoFit/>
          </a:bodyPr>
          <a:lstStyle/>
          <a:p>
            <a:pPr marL="457200" indent="-457200"/>
            <a:r>
              <a:rPr lang="en-US" sz="2400" dirty="0" smtClean="0">
                <a:latin typeface="Times New Roman" pitchFamily="18" charset="0"/>
                <a:cs typeface="Times New Roman" pitchFamily="18" charset="0"/>
              </a:rPr>
              <a:t>Android application components</a:t>
            </a:r>
          </a:p>
          <a:p>
            <a:pPr marL="457200" indent="-457200">
              <a:buAutoNum type="arabicPeriod"/>
            </a:pPr>
            <a:r>
              <a:rPr lang="en-US" sz="2400" dirty="0" smtClean="0">
                <a:latin typeface="Times New Roman" pitchFamily="18" charset="0"/>
                <a:cs typeface="Times New Roman" pitchFamily="18" charset="0"/>
              </a:rPr>
              <a:t>Android Manifest file </a:t>
            </a:r>
          </a:p>
          <a:p>
            <a:pPr marL="457200" indent="-457200">
              <a:buAutoNum type="arabicPeriod"/>
            </a:pPr>
            <a:r>
              <a:rPr lang="en-US" sz="2400" dirty="0" smtClean="0">
                <a:latin typeface="Times New Roman" pitchFamily="18" charset="0"/>
                <a:cs typeface="Times New Roman" pitchFamily="18" charset="0"/>
              </a:rPr>
              <a:t>Building User Interfaces </a:t>
            </a:r>
          </a:p>
          <a:p>
            <a:pPr marL="457200" indent="-457200"/>
            <a:r>
              <a:rPr lang="en-US" sz="2400" dirty="0" smtClean="0">
                <a:latin typeface="Times New Roman" pitchFamily="18" charset="0"/>
                <a:cs typeface="Times New Roman" pitchFamily="18" charset="0"/>
              </a:rPr>
              <a:t>	a) Fundamental Android UI design </a:t>
            </a:r>
          </a:p>
          <a:p>
            <a:pPr marL="457200" indent="-457200"/>
            <a:r>
              <a:rPr lang="en-US" sz="2400" dirty="0" smtClean="0">
                <a:latin typeface="Times New Roman" pitchFamily="18" charset="0"/>
                <a:cs typeface="Times New Roman" pitchFamily="18" charset="0"/>
              </a:rPr>
              <a:t> 	b) Layouts</a:t>
            </a:r>
          </a:p>
          <a:p>
            <a:pPr marL="457200" indent="-457200"/>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i</a:t>
            </a:r>
            <a:r>
              <a:rPr lang="en-US" sz="2400" dirty="0" smtClean="0">
                <a:latin typeface="Times New Roman" pitchFamily="18" charset="0"/>
                <a:cs typeface="Times New Roman" pitchFamily="18" charset="0"/>
              </a:rPr>
              <a:t>. Linear Layout</a:t>
            </a:r>
          </a:p>
          <a:p>
            <a:pPr marL="457200" indent="-457200"/>
            <a:r>
              <a:rPr lang="en-US" sz="2400" dirty="0" smtClean="0">
                <a:latin typeface="Times New Roman" pitchFamily="18" charset="0"/>
                <a:cs typeface="Times New Roman" pitchFamily="18" charset="0"/>
              </a:rPr>
              <a:t>		 ii. Relative Layout</a:t>
            </a:r>
          </a:p>
          <a:p>
            <a:pPr marL="457200" indent="-457200"/>
            <a:r>
              <a:rPr lang="en-US" sz="2400" dirty="0" smtClean="0">
                <a:latin typeface="Times New Roman" pitchFamily="18" charset="0"/>
                <a:cs typeface="Times New Roman" pitchFamily="18" charset="0"/>
              </a:rPr>
              <a:t>		 iii. Table and </a:t>
            </a:r>
          </a:p>
          <a:p>
            <a:pPr marL="457200" indent="-457200"/>
            <a:r>
              <a:rPr lang="en-US" sz="2400" dirty="0" smtClean="0">
                <a:latin typeface="Times New Roman" pitchFamily="18" charset="0"/>
                <a:cs typeface="Times New Roman" pitchFamily="18" charset="0"/>
              </a:rPr>
              <a:t>		 iv  Grid Layout</a:t>
            </a:r>
          </a:p>
          <a:p>
            <a:pPr marL="457200" indent="-457200"/>
            <a:r>
              <a:rPr lang="en-US" sz="2400" dirty="0" smtClean="0">
                <a:latin typeface="Times New Roman" pitchFamily="18" charset="0"/>
                <a:cs typeface="Times New Roman" pitchFamily="18" charset="0"/>
              </a:rPr>
              <a:t>	c) UI Components</a:t>
            </a:r>
          </a:p>
          <a:p>
            <a:pPr marL="457200" indent="-457200"/>
            <a:r>
              <a:rPr lang="en-US" sz="2400" dirty="0" smtClean="0">
                <a:latin typeface="Times New Roman" pitchFamily="18" charset="0"/>
                <a:cs typeface="Times New Roman" pitchFamily="18" charset="0"/>
              </a:rPr>
              <a:t>3. Externalizing Resources </a:t>
            </a:r>
          </a:p>
          <a:p>
            <a:pPr marL="457200" indent="-457200"/>
            <a:r>
              <a:rPr lang="en-US" sz="2400" dirty="0" smtClean="0">
                <a:latin typeface="Times New Roman" pitchFamily="18" charset="0"/>
                <a:cs typeface="Times New Roman" pitchFamily="18" charset="0"/>
              </a:rPr>
              <a:t>	a) Simple Values – colors.xml, strings.xml</a:t>
            </a:r>
          </a:p>
          <a:p>
            <a:pPr marL="457200" indent="-457200"/>
            <a:r>
              <a:rPr lang="en-US" sz="2400" dirty="0" smtClean="0">
                <a:latin typeface="Times New Roman" pitchFamily="18" charset="0"/>
                <a:cs typeface="Times New Roman" pitchFamily="18" charset="0"/>
              </a:rPr>
              <a:t>	 b) Drawables (images) </a:t>
            </a:r>
          </a:p>
          <a:p>
            <a:pPr marL="457200" indent="-457200"/>
            <a:r>
              <a:rPr lang="en-US" sz="2400" dirty="0" smtClean="0">
                <a:latin typeface="Times New Roman" pitchFamily="18" charset="0"/>
                <a:cs typeface="Times New Roman" pitchFamily="18" charset="0"/>
              </a:rPr>
              <a:t>	  c) Layouts </a:t>
            </a:r>
          </a:p>
          <a:p>
            <a:pPr marL="457200" indent="-457200"/>
            <a:r>
              <a:rPr lang="en-US" sz="2500" dirty="0" smtClean="0">
                <a:latin typeface="Times New Roman" pitchFamily="18" charset="0"/>
                <a:cs typeface="Times New Roman" pitchFamily="18" charset="0"/>
              </a:rPr>
              <a:t>	 d) Menus</a:t>
            </a:r>
            <a:endParaRPr lang="en-US" sz="25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0"/>
            <a:ext cx="8229600" cy="563562"/>
          </a:xfrm>
        </p:spPr>
        <p:txBody>
          <a:bodyPr>
            <a:normAutofit fontScale="90000"/>
          </a:bodyPr>
          <a:lstStyle/>
          <a:p>
            <a:r>
              <a:rPr lang="en-US" b="1" dirty="0"/>
              <a:t> </a:t>
            </a:r>
            <a:r>
              <a:rPr lang="en-US" sz="2800" b="1" dirty="0"/>
              <a:t>Arrange children views in a vertical manner</a:t>
            </a:r>
            <a:r>
              <a:rPr lang="en-US" sz="3600" dirty="0"/>
              <a:t> </a:t>
            </a:r>
            <a:endParaRPr lang="en-IN" sz="3600" dirty="0"/>
          </a:p>
        </p:txBody>
      </p:sp>
      <p:sp>
        <p:nvSpPr>
          <p:cNvPr id="3" name="Content Placeholder 2"/>
          <p:cNvSpPr>
            <a:spLocks noGrp="1"/>
          </p:cNvSpPr>
          <p:nvPr>
            <p:ph idx="1"/>
          </p:nvPr>
        </p:nvSpPr>
        <p:spPr>
          <a:xfrm>
            <a:off x="235131" y="662578"/>
            <a:ext cx="11869783" cy="6172200"/>
          </a:xfrm>
        </p:spPr>
        <p:txBody>
          <a:bodyPr>
            <a:noAutofit/>
          </a:bodyPr>
          <a:lstStyle/>
          <a:p>
            <a:pPr marL="0" indent="0" fontAlgn="base">
              <a:spcBef>
                <a:spcPts val="0"/>
              </a:spcBef>
              <a:buNone/>
            </a:pPr>
            <a:r>
              <a:rPr lang="en-IN" sz="1600" dirty="0">
                <a:latin typeface="Times New Roman" panose="02020603050405020304" pitchFamily="18" charset="0"/>
                <a:cs typeface="Times New Roman" panose="02020603050405020304" pitchFamily="18" charset="0"/>
              </a:rPr>
              <a:t>&lt;?xml version="1.0" encoding="utf-8"?&gt;</a:t>
            </a:r>
          </a:p>
          <a:p>
            <a:pPr marL="0" indent="0" fontAlgn="base">
              <a:spcBef>
                <a:spcPts val="0"/>
              </a:spcBef>
              <a:buNone/>
            </a:pPr>
            <a:r>
              <a:rPr lang="en-IN" sz="1600" dirty="0">
                <a:solidFill>
                  <a:srgbClr val="FF0000"/>
                </a:solidFill>
                <a:latin typeface="Times New Roman" panose="02020603050405020304" pitchFamily="18" charset="0"/>
                <a:cs typeface="Times New Roman" panose="02020603050405020304" pitchFamily="18" charset="0"/>
              </a:rPr>
              <a:t>&lt;</a:t>
            </a:r>
            <a:r>
              <a:rPr lang="en-IN" sz="1600" dirty="0" err="1">
                <a:solidFill>
                  <a:srgbClr val="FF0000"/>
                </a:solidFill>
                <a:latin typeface="Times New Roman" panose="02020603050405020304" pitchFamily="18" charset="0"/>
                <a:cs typeface="Times New Roman" panose="02020603050405020304" pitchFamily="18" charset="0"/>
              </a:rPr>
              <a:t>LinearLayout</a:t>
            </a:r>
            <a:endParaRPr lang="en-IN" sz="1600" dirty="0">
              <a:solidFill>
                <a:srgbClr val="FF0000"/>
              </a:solidFill>
              <a:latin typeface="Times New Roman" panose="02020603050405020304" pitchFamily="18" charset="0"/>
              <a:cs typeface="Times New Roman" panose="02020603050405020304" pitchFamily="18" charset="0"/>
            </a:endParaRPr>
          </a:p>
          <a:p>
            <a:pPr marL="0" indent="0" fontAlgn="base">
              <a:spcBef>
                <a:spcPts val="0"/>
              </a:spcBef>
              <a:buNone/>
            </a:pPr>
            <a:r>
              <a:rPr lang="en-IN" sz="1600" dirty="0">
                <a:latin typeface="Times New Roman" panose="02020603050405020304" pitchFamily="18" charset="0"/>
                <a:cs typeface="Times New Roman" panose="02020603050405020304" pitchFamily="18" charset="0"/>
              </a:rPr>
              <a:t>    xmlns:android="</a:t>
            </a:r>
            <a:r>
              <a:rPr lang="en-IN" sz="1600" u="sng" dirty="0">
                <a:latin typeface="Times New Roman" panose="02020603050405020304" pitchFamily="18" charset="0"/>
                <a:cs typeface="Times New Roman" panose="02020603050405020304" pitchFamily="18" charset="0"/>
                <a:hlinkClick r:id="rId2"/>
              </a:rPr>
              <a:t>http://schemas.android.com/</a:t>
            </a:r>
            <a:r>
              <a:rPr lang="en-IN" sz="1600" u="sng" dirty="0" err="1">
                <a:latin typeface="Times New Roman" panose="02020603050405020304" pitchFamily="18" charset="0"/>
                <a:cs typeface="Times New Roman" panose="02020603050405020304" pitchFamily="18" charset="0"/>
                <a:hlinkClick r:id="rId2"/>
              </a:rPr>
              <a:t>apk</a:t>
            </a:r>
            <a:r>
              <a:rPr lang="en-IN" sz="1600" u="sng" dirty="0">
                <a:latin typeface="Times New Roman" panose="02020603050405020304" pitchFamily="18" charset="0"/>
                <a:cs typeface="Times New Roman" panose="02020603050405020304" pitchFamily="18" charset="0"/>
                <a:hlinkClick r:id="rId2"/>
              </a:rPr>
              <a:t>/res/android</a:t>
            </a:r>
            <a:r>
              <a:rPr lang="en-IN" sz="1600" dirty="0">
                <a:latin typeface="Times New Roman" panose="02020603050405020304" pitchFamily="18" charset="0"/>
                <a:cs typeface="Times New Roman" panose="02020603050405020304" pitchFamily="18" charset="0"/>
              </a:rPr>
              <a:t>"</a:t>
            </a:r>
          </a:p>
          <a:p>
            <a:pPr marL="0" indent="0" fontAlgn="base">
              <a:spcBef>
                <a:spcPts val="0"/>
              </a:spcBef>
              <a:buNone/>
            </a:pPr>
            <a:r>
              <a:rPr lang="en-IN" sz="1600" dirty="0">
                <a:latin typeface="Times New Roman" panose="02020603050405020304" pitchFamily="18" charset="0"/>
                <a:cs typeface="Times New Roman" panose="02020603050405020304" pitchFamily="18" charset="0"/>
              </a:rPr>
              <a:t>    </a:t>
            </a:r>
            <a:r>
              <a:rPr lang="en-IN" sz="1600" dirty="0" err="1">
                <a:latin typeface="Times New Roman" panose="02020603050405020304" pitchFamily="18" charset="0"/>
                <a:cs typeface="Times New Roman" panose="02020603050405020304" pitchFamily="18" charset="0"/>
              </a:rPr>
              <a:t>xmlns:app</a:t>
            </a:r>
            <a:r>
              <a:rPr lang="en-IN" sz="1600" dirty="0">
                <a:latin typeface="Times New Roman" panose="02020603050405020304" pitchFamily="18" charset="0"/>
                <a:cs typeface="Times New Roman" panose="02020603050405020304" pitchFamily="18" charset="0"/>
              </a:rPr>
              <a:t>="</a:t>
            </a:r>
            <a:r>
              <a:rPr lang="en-IN" sz="1600" u="sng" dirty="0">
                <a:latin typeface="Times New Roman" panose="02020603050405020304" pitchFamily="18" charset="0"/>
                <a:cs typeface="Times New Roman" panose="02020603050405020304" pitchFamily="18" charset="0"/>
                <a:hlinkClick r:id="rId3"/>
              </a:rPr>
              <a:t>http://schemas.android.com/</a:t>
            </a:r>
            <a:r>
              <a:rPr lang="en-IN" sz="1600" u="sng" dirty="0" err="1">
                <a:latin typeface="Times New Roman" panose="02020603050405020304" pitchFamily="18" charset="0"/>
                <a:cs typeface="Times New Roman" panose="02020603050405020304" pitchFamily="18" charset="0"/>
                <a:hlinkClick r:id="rId3"/>
              </a:rPr>
              <a:t>apk</a:t>
            </a:r>
            <a:r>
              <a:rPr lang="en-IN" sz="1600" u="sng" dirty="0">
                <a:latin typeface="Times New Roman" panose="02020603050405020304" pitchFamily="18" charset="0"/>
                <a:cs typeface="Times New Roman" panose="02020603050405020304" pitchFamily="18" charset="0"/>
                <a:hlinkClick r:id="rId3"/>
              </a:rPr>
              <a:t>/res-auto</a:t>
            </a:r>
            <a:r>
              <a:rPr lang="en-IN" sz="1600" dirty="0">
                <a:latin typeface="Times New Roman" panose="02020603050405020304" pitchFamily="18" charset="0"/>
                <a:cs typeface="Times New Roman" panose="02020603050405020304" pitchFamily="18" charset="0"/>
              </a:rPr>
              <a:t>"</a:t>
            </a:r>
          </a:p>
          <a:p>
            <a:pPr marL="0" indent="0" fontAlgn="base">
              <a:spcBef>
                <a:spcPts val="0"/>
              </a:spcBef>
              <a:buNone/>
            </a:pPr>
            <a:r>
              <a:rPr lang="en-IN" sz="1600" dirty="0">
                <a:latin typeface="Times New Roman" panose="02020603050405020304" pitchFamily="18" charset="0"/>
                <a:cs typeface="Times New Roman" panose="02020603050405020304" pitchFamily="18" charset="0"/>
              </a:rPr>
              <a:t>    </a:t>
            </a:r>
            <a:r>
              <a:rPr lang="en-IN" sz="1600" dirty="0" err="1">
                <a:latin typeface="Times New Roman" panose="02020603050405020304" pitchFamily="18" charset="0"/>
                <a:cs typeface="Times New Roman" panose="02020603050405020304" pitchFamily="18" charset="0"/>
              </a:rPr>
              <a:t>xmlns:tools</a:t>
            </a:r>
            <a:r>
              <a:rPr lang="en-IN" sz="1600" dirty="0">
                <a:latin typeface="Times New Roman" panose="02020603050405020304" pitchFamily="18" charset="0"/>
                <a:cs typeface="Times New Roman" panose="02020603050405020304" pitchFamily="18" charset="0"/>
              </a:rPr>
              <a:t>="</a:t>
            </a:r>
            <a:r>
              <a:rPr lang="en-IN" sz="1600" u="sng" dirty="0">
                <a:latin typeface="Times New Roman" panose="02020603050405020304" pitchFamily="18" charset="0"/>
                <a:cs typeface="Times New Roman" panose="02020603050405020304" pitchFamily="18" charset="0"/>
                <a:hlinkClick r:id="rId4"/>
              </a:rPr>
              <a:t>http://schemas.android.com/tools</a:t>
            </a:r>
            <a:r>
              <a:rPr lang="en-IN" sz="1600" dirty="0">
                <a:latin typeface="Times New Roman" panose="02020603050405020304" pitchFamily="18" charset="0"/>
                <a:cs typeface="Times New Roman" panose="02020603050405020304" pitchFamily="18" charset="0"/>
              </a:rPr>
              <a:t>"</a:t>
            </a:r>
          </a:p>
          <a:p>
            <a:pPr marL="0" indent="0" fontAlgn="base">
              <a:spcBef>
                <a:spcPts val="0"/>
              </a:spcBef>
              <a:buNone/>
            </a:pPr>
            <a:r>
              <a:rPr lang="en-IN" sz="1600" dirty="0">
                <a:latin typeface="Times New Roman" panose="02020603050405020304" pitchFamily="18" charset="0"/>
                <a:cs typeface="Times New Roman" panose="02020603050405020304" pitchFamily="18" charset="0"/>
              </a:rPr>
              <a:t>    android:layout_width="match_parent"</a:t>
            </a:r>
          </a:p>
          <a:p>
            <a:pPr marL="0" indent="0" fontAlgn="base">
              <a:spcBef>
                <a:spcPts val="0"/>
              </a:spcBef>
              <a:buNone/>
            </a:pPr>
            <a:r>
              <a:rPr lang="en-IN" sz="1600" dirty="0">
                <a:latin typeface="Times New Roman" panose="02020603050405020304" pitchFamily="18" charset="0"/>
                <a:cs typeface="Times New Roman" panose="02020603050405020304" pitchFamily="18" charset="0"/>
              </a:rPr>
              <a:t>    android:layout_height="match_parent"</a:t>
            </a:r>
          </a:p>
          <a:p>
            <a:pPr marL="0" indent="0" fontAlgn="base">
              <a:spcBef>
                <a:spcPts val="0"/>
              </a:spcBef>
              <a:buNone/>
            </a:pPr>
            <a:r>
              <a:rPr lang="en-IN" sz="1600" dirty="0">
                <a:latin typeface="Times New Roman" panose="02020603050405020304" pitchFamily="18" charset="0"/>
                <a:cs typeface="Times New Roman" panose="02020603050405020304" pitchFamily="18" charset="0"/>
              </a:rPr>
              <a:t>    </a:t>
            </a:r>
            <a:r>
              <a:rPr lang="en-IN" sz="1600" dirty="0">
                <a:solidFill>
                  <a:srgbClr val="FF0000"/>
                </a:solidFill>
                <a:latin typeface="Times New Roman" panose="02020603050405020304" pitchFamily="18" charset="0"/>
                <a:cs typeface="Times New Roman" panose="02020603050405020304" pitchFamily="18" charset="0"/>
              </a:rPr>
              <a:t>android:orientation="vertical"</a:t>
            </a:r>
          </a:p>
          <a:p>
            <a:pPr marL="0" indent="0" fontAlgn="base">
              <a:spcBef>
                <a:spcPts val="0"/>
              </a:spcBef>
              <a:buNone/>
            </a:pPr>
            <a:r>
              <a:rPr lang="en-IN" sz="1600" dirty="0">
                <a:latin typeface="Times New Roman" panose="02020603050405020304" pitchFamily="18" charset="0"/>
                <a:cs typeface="Times New Roman" panose="02020603050405020304" pitchFamily="18" charset="0"/>
              </a:rPr>
              <a:t>    </a:t>
            </a:r>
            <a:r>
              <a:rPr lang="en-IN" sz="1600" dirty="0" err="1">
                <a:latin typeface="Times New Roman" panose="02020603050405020304" pitchFamily="18" charset="0"/>
                <a:cs typeface="Times New Roman" panose="02020603050405020304" pitchFamily="18" charset="0"/>
              </a:rPr>
              <a:t>tools:context</a:t>
            </a:r>
            <a:r>
              <a:rPr lang="en-IN" sz="1600" dirty="0">
                <a:latin typeface="Times New Roman" panose="02020603050405020304" pitchFamily="18" charset="0"/>
                <a:cs typeface="Times New Roman" panose="02020603050405020304" pitchFamily="18" charset="0"/>
              </a:rPr>
              <a:t>=".</a:t>
            </a:r>
            <a:r>
              <a:rPr lang="en-IN" sz="1600" dirty="0" err="1">
                <a:latin typeface="Times New Roman" panose="02020603050405020304" pitchFamily="18" charset="0"/>
                <a:cs typeface="Times New Roman" panose="02020603050405020304" pitchFamily="18" charset="0"/>
              </a:rPr>
              <a:t>MainActivity</a:t>
            </a:r>
            <a:r>
              <a:rPr lang="en-IN" sz="1600" dirty="0">
                <a:latin typeface="Times New Roman" panose="02020603050405020304" pitchFamily="18" charset="0"/>
                <a:cs typeface="Times New Roman" panose="02020603050405020304" pitchFamily="18" charset="0"/>
              </a:rPr>
              <a:t>"&gt;</a:t>
            </a:r>
          </a:p>
          <a:p>
            <a:pPr marL="0" indent="0" fontAlgn="base">
              <a:spcBef>
                <a:spcPts val="0"/>
              </a:spcBef>
              <a:buNone/>
            </a:pPr>
            <a:r>
              <a:rPr lang="en-IN" sz="1600" dirty="0">
                <a:latin typeface="Times New Roman" panose="02020603050405020304" pitchFamily="18" charset="0"/>
                <a:cs typeface="Times New Roman" panose="02020603050405020304" pitchFamily="18" charset="0"/>
              </a:rPr>
              <a:t>    </a:t>
            </a:r>
            <a:r>
              <a:rPr lang="en-IN" sz="1600" dirty="0">
                <a:solidFill>
                  <a:srgbClr val="FF0000"/>
                </a:solidFill>
                <a:latin typeface="Times New Roman" panose="02020603050405020304" pitchFamily="18" charset="0"/>
                <a:cs typeface="Times New Roman" panose="02020603050405020304" pitchFamily="18" charset="0"/>
              </a:rPr>
              <a:t>&lt;!-- Add vertical in the </a:t>
            </a:r>
            <a:r>
              <a:rPr lang="en-IN" sz="1600" dirty="0" err="1">
                <a:solidFill>
                  <a:srgbClr val="FF0000"/>
                </a:solidFill>
                <a:latin typeface="Times New Roman" panose="02020603050405020304" pitchFamily="18" charset="0"/>
                <a:cs typeface="Times New Roman" panose="02020603050405020304" pitchFamily="18" charset="0"/>
              </a:rPr>
              <a:t>android:orientation</a:t>
            </a:r>
            <a:r>
              <a:rPr lang="en-IN" sz="1600" dirty="0">
                <a:solidFill>
                  <a:srgbClr val="FF0000"/>
                </a:solidFill>
                <a:latin typeface="Times New Roman" panose="02020603050405020304" pitchFamily="18" charset="0"/>
                <a:cs typeface="Times New Roman" panose="02020603050405020304" pitchFamily="18" charset="0"/>
              </a:rPr>
              <a:t>--&gt;</a:t>
            </a:r>
          </a:p>
          <a:p>
            <a:pPr marL="0" indent="0" fontAlgn="base">
              <a:spcBef>
                <a:spcPts val="0"/>
              </a:spcBef>
              <a:buNone/>
            </a:pPr>
            <a:r>
              <a:rPr lang="en-IN" sz="1600" dirty="0">
                <a:solidFill>
                  <a:srgbClr val="FF0000"/>
                </a:solidFill>
                <a:latin typeface="Times New Roman" panose="02020603050405020304" pitchFamily="18" charset="0"/>
                <a:cs typeface="Times New Roman" panose="02020603050405020304" pitchFamily="18" charset="0"/>
              </a:rPr>
              <a:t>    &lt;!-- Add Button--&gt;</a:t>
            </a:r>
          </a:p>
          <a:p>
            <a:pPr marL="0" indent="0" fontAlgn="base">
              <a:spcBef>
                <a:spcPts val="0"/>
              </a:spcBef>
              <a:buNone/>
            </a:pPr>
            <a:r>
              <a:rPr lang="en-IN" sz="1600" dirty="0">
                <a:latin typeface="Times New Roman" panose="02020603050405020304" pitchFamily="18" charset="0"/>
                <a:cs typeface="Times New Roman" panose="02020603050405020304" pitchFamily="18" charset="0"/>
              </a:rPr>
              <a:t>    &lt;Button</a:t>
            </a:r>
          </a:p>
          <a:p>
            <a:pPr marL="0" indent="0" fontAlgn="base">
              <a:spcBef>
                <a:spcPts val="0"/>
              </a:spcBef>
              <a:buNone/>
            </a:pPr>
            <a:r>
              <a:rPr lang="en-IN" sz="1600" dirty="0">
                <a:latin typeface="Times New Roman" panose="02020603050405020304" pitchFamily="18" charset="0"/>
                <a:cs typeface="Times New Roman" panose="02020603050405020304" pitchFamily="18" charset="0"/>
              </a:rPr>
              <a:t>        android:layout_width="match_parent"</a:t>
            </a:r>
          </a:p>
          <a:p>
            <a:pPr marL="0" indent="0" fontAlgn="base">
              <a:spcBef>
                <a:spcPts val="0"/>
              </a:spcBef>
              <a:buNone/>
            </a:pPr>
            <a:r>
              <a:rPr lang="en-IN" sz="1600" dirty="0">
                <a:latin typeface="Times New Roman" panose="02020603050405020304" pitchFamily="18" charset="0"/>
                <a:cs typeface="Times New Roman" panose="02020603050405020304" pitchFamily="18" charset="0"/>
              </a:rPr>
              <a:t>        </a:t>
            </a:r>
            <a:r>
              <a:rPr lang="en-IN" sz="1600" dirty="0" err="1">
                <a:latin typeface="Times New Roman" panose="02020603050405020304" pitchFamily="18" charset="0"/>
                <a:cs typeface="Times New Roman" panose="02020603050405020304" pitchFamily="18" charset="0"/>
              </a:rPr>
              <a:t>android:layout_margin</a:t>
            </a:r>
            <a:r>
              <a:rPr lang="en-IN" sz="1600" dirty="0">
                <a:latin typeface="Times New Roman" panose="02020603050405020304" pitchFamily="18" charset="0"/>
                <a:cs typeface="Times New Roman" panose="02020603050405020304" pitchFamily="18" charset="0"/>
              </a:rPr>
              <a:t>="10dp"</a:t>
            </a:r>
          </a:p>
          <a:p>
            <a:pPr marL="0" indent="0" fontAlgn="base">
              <a:spcBef>
                <a:spcPts val="0"/>
              </a:spcBef>
              <a:buNone/>
            </a:pPr>
            <a:r>
              <a:rPr lang="en-IN" sz="1600" dirty="0">
                <a:latin typeface="Times New Roman" panose="02020603050405020304" pitchFamily="18" charset="0"/>
                <a:cs typeface="Times New Roman" panose="02020603050405020304" pitchFamily="18" charset="0"/>
              </a:rPr>
              <a:t>        android:layout_height="wrap_content"/&gt;</a:t>
            </a:r>
          </a:p>
          <a:p>
            <a:pPr marL="0" indent="0" fontAlgn="base">
              <a:spcBef>
                <a:spcPts val="0"/>
              </a:spcBef>
              <a:buNone/>
            </a:pPr>
            <a:r>
              <a:rPr lang="en-IN" sz="1600" dirty="0">
                <a:latin typeface="Times New Roman" panose="02020603050405020304" pitchFamily="18" charset="0"/>
                <a:cs typeface="Times New Roman" panose="02020603050405020304" pitchFamily="18" charset="0"/>
              </a:rPr>
              <a:t>    </a:t>
            </a:r>
            <a:r>
              <a:rPr lang="en-IN" sz="1600" dirty="0">
                <a:solidFill>
                  <a:srgbClr val="FF0000"/>
                </a:solidFill>
                <a:latin typeface="Times New Roman" panose="02020603050405020304" pitchFamily="18" charset="0"/>
                <a:cs typeface="Times New Roman" panose="02020603050405020304" pitchFamily="18" charset="0"/>
              </a:rPr>
              <a:t>&lt;!-- Add Button--&gt;</a:t>
            </a:r>
          </a:p>
          <a:p>
            <a:pPr marL="0" indent="0" fontAlgn="base">
              <a:spcBef>
                <a:spcPts val="0"/>
              </a:spcBef>
              <a:buNone/>
            </a:pPr>
            <a:r>
              <a:rPr lang="en-IN" sz="1600" dirty="0">
                <a:latin typeface="Times New Roman" panose="02020603050405020304" pitchFamily="18" charset="0"/>
                <a:cs typeface="Times New Roman" panose="02020603050405020304" pitchFamily="18" charset="0"/>
              </a:rPr>
              <a:t>    &lt;Button</a:t>
            </a:r>
          </a:p>
          <a:p>
            <a:pPr marL="0" indent="0" fontAlgn="base">
              <a:spcBef>
                <a:spcPts val="0"/>
              </a:spcBef>
              <a:buNone/>
            </a:pPr>
            <a:r>
              <a:rPr lang="en-IN" sz="1600" dirty="0">
                <a:latin typeface="Times New Roman" panose="02020603050405020304" pitchFamily="18" charset="0"/>
                <a:cs typeface="Times New Roman" panose="02020603050405020304" pitchFamily="18" charset="0"/>
              </a:rPr>
              <a:t>        android:layout_width="match_parent"</a:t>
            </a:r>
          </a:p>
          <a:p>
            <a:pPr marL="0" indent="0" fontAlgn="base">
              <a:spcBef>
                <a:spcPts val="0"/>
              </a:spcBef>
              <a:buNone/>
            </a:pPr>
            <a:r>
              <a:rPr lang="en-IN" sz="1600" dirty="0">
                <a:latin typeface="Times New Roman" panose="02020603050405020304" pitchFamily="18" charset="0"/>
                <a:cs typeface="Times New Roman" panose="02020603050405020304" pitchFamily="18" charset="0"/>
              </a:rPr>
              <a:t>        </a:t>
            </a:r>
            <a:r>
              <a:rPr lang="en-IN" sz="1600" dirty="0" err="1">
                <a:latin typeface="Times New Roman" panose="02020603050405020304" pitchFamily="18" charset="0"/>
                <a:cs typeface="Times New Roman" panose="02020603050405020304" pitchFamily="18" charset="0"/>
              </a:rPr>
              <a:t>android:layout_margin</a:t>
            </a:r>
            <a:r>
              <a:rPr lang="en-IN" sz="1600" dirty="0">
                <a:latin typeface="Times New Roman" panose="02020603050405020304" pitchFamily="18" charset="0"/>
                <a:cs typeface="Times New Roman" panose="02020603050405020304" pitchFamily="18" charset="0"/>
              </a:rPr>
              <a:t>="10dp"</a:t>
            </a:r>
          </a:p>
          <a:p>
            <a:pPr marL="0" indent="0" fontAlgn="base">
              <a:spcBef>
                <a:spcPts val="0"/>
              </a:spcBef>
              <a:buNone/>
            </a:pPr>
            <a:r>
              <a:rPr lang="en-IN" sz="1600" dirty="0">
                <a:latin typeface="Times New Roman" panose="02020603050405020304" pitchFamily="18" charset="0"/>
                <a:cs typeface="Times New Roman" panose="02020603050405020304" pitchFamily="18" charset="0"/>
              </a:rPr>
              <a:t>        android:layout_height="wrap_content"/&gt;</a:t>
            </a:r>
          </a:p>
          <a:p>
            <a:pPr marL="0" indent="0" fontAlgn="base">
              <a:spcBef>
                <a:spcPts val="0"/>
              </a:spcBef>
              <a:buNone/>
            </a:pPr>
            <a:r>
              <a:rPr lang="en-IN" sz="1600" dirty="0">
                <a:latin typeface="Times New Roman" panose="02020603050405020304" pitchFamily="18" charset="0"/>
                <a:cs typeface="Times New Roman" panose="02020603050405020304" pitchFamily="18" charset="0"/>
              </a:rPr>
              <a:t>    </a:t>
            </a:r>
            <a:r>
              <a:rPr lang="en-IN" sz="1600" dirty="0">
                <a:solidFill>
                  <a:srgbClr val="FF0000"/>
                </a:solidFill>
                <a:latin typeface="Times New Roman" panose="02020603050405020304" pitchFamily="18" charset="0"/>
                <a:cs typeface="Times New Roman" panose="02020603050405020304" pitchFamily="18" charset="0"/>
              </a:rPr>
              <a:t>&lt;!-- Add Button--&gt;</a:t>
            </a:r>
          </a:p>
          <a:p>
            <a:pPr marL="0" indent="0" fontAlgn="base">
              <a:spcBef>
                <a:spcPts val="0"/>
              </a:spcBef>
              <a:buNone/>
            </a:pPr>
            <a:r>
              <a:rPr lang="en-IN" sz="1600" dirty="0">
                <a:latin typeface="Times New Roman" panose="02020603050405020304" pitchFamily="18" charset="0"/>
                <a:cs typeface="Times New Roman" panose="02020603050405020304" pitchFamily="18" charset="0"/>
              </a:rPr>
              <a:t>    &lt;Button</a:t>
            </a:r>
          </a:p>
          <a:p>
            <a:pPr marL="0" indent="0" fontAlgn="base">
              <a:spcBef>
                <a:spcPts val="0"/>
              </a:spcBef>
              <a:buNone/>
            </a:pPr>
            <a:r>
              <a:rPr lang="en-IN" sz="1600" dirty="0">
                <a:latin typeface="Times New Roman" panose="02020603050405020304" pitchFamily="18" charset="0"/>
                <a:cs typeface="Times New Roman" panose="02020603050405020304" pitchFamily="18" charset="0"/>
              </a:rPr>
              <a:t>        android:layout_width="match_parent"</a:t>
            </a:r>
          </a:p>
          <a:p>
            <a:pPr marL="0" indent="0" fontAlgn="base">
              <a:spcBef>
                <a:spcPts val="0"/>
              </a:spcBef>
              <a:buNone/>
            </a:pPr>
            <a:r>
              <a:rPr lang="en-IN" sz="1600" dirty="0">
                <a:latin typeface="Times New Roman" panose="02020603050405020304" pitchFamily="18" charset="0"/>
                <a:cs typeface="Times New Roman" panose="02020603050405020304" pitchFamily="18" charset="0"/>
              </a:rPr>
              <a:t>        </a:t>
            </a:r>
            <a:r>
              <a:rPr lang="en-IN" sz="1600" dirty="0" err="1">
                <a:latin typeface="Times New Roman" panose="02020603050405020304" pitchFamily="18" charset="0"/>
                <a:cs typeface="Times New Roman" panose="02020603050405020304" pitchFamily="18" charset="0"/>
              </a:rPr>
              <a:t>android:layout_margin</a:t>
            </a:r>
            <a:r>
              <a:rPr lang="en-IN" sz="1600" dirty="0">
                <a:latin typeface="Times New Roman" panose="02020603050405020304" pitchFamily="18" charset="0"/>
                <a:cs typeface="Times New Roman" panose="02020603050405020304" pitchFamily="18" charset="0"/>
              </a:rPr>
              <a:t>="10dp"</a:t>
            </a:r>
          </a:p>
          <a:p>
            <a:pPr marL="0" indent="0" fontAlgn="base">
              <a:spcBef>
                <a:spcPts val="0"/>
              </a:spcBef>
              <a:buNone/>
            </a:pPr>
            <a:r>
              <a:rPr lang="en-IN" sz="1600" dirty="0">
                <a:latin typeface="Times New Roman" panose="02020603050405020304" pitchFamily="18" charset="0"/>
                <a:cs typeface="Times New Roman" panose="02020603050405020304" pitchFamily="18" charset="0"/>
              </a:rPr>
              <a:t>        android:layout_height="wrap_content"/&gt;</a:t>
            </a:r>
          </a:p>
          <a:p>
            <a:pPr marL="0" indent="0" fontAlgn="base">
              <a:spcBef>
                <a:spcPts val="0"/>
              </a:spcBef>
              <a:buNone/>
            </a:pPr>
            <a:r>
              <a:rPr lang="en-IN" sz="1600" dirty="0">
                <a:latin typeface="Times New Roman" panose="02020603050405020304" pitchFamily="18" charset="0"/>
                <a:cs typeface="Times New Roman" panose="02020603050405020304" pitchFamily="18" charset="0"/>
              </a:rPr>
              <a:t>  </a:t>
            </a:r>
            <a:r>
              <a:rPr lang="en-IN" sz="1600" dirty="0" smtClean="0">
                <a:solidFill>
                  <a:srgbClr val="FF0000"/>
                </a:solidFill>
                <a:latin typeface="Times New Roman" panose="02020603050405020304" pitchFamily="18" charset="0"/>
                <a:cs typeface="Times New Roman" panose="02020603050405020304" pitchFamily="18" charset="0"/>
              </a:rPr>
              <a:t>&lt;/</a:t>
            </a:r>
            <a:r>
              <a:rPr lang="en-IN" sz="1600" dirty="0" err="1">
                <a:solidFill>
                  <a:srgbClr val="FF0000"/>
                </a:solidFill>
                <a:latin typeface="Times New Roman" panose="02020603050405020304" pitchFamily="18" charset="0"/>
                <a:cs typeface="Times New Roman" panose="02020603050405020304" pitchFamily="18" charset="0"/>
              </a:rPr>
              <a:t>LinearLayout</a:t>
            </a:r>
            <a:r>
              <a:rPr lang="en-IN" sz="1600" dirty="0">
                <a:solidFill>
                  <a:srgbClr val="FF0000"/>
                </a:solidFill>
                <a:latin typeface="Times New Roman" panose="02020603050405020304" pitchFamily="18" charset="0"/>
                <a:cs typeface="Times New Roman" panose="02020603050405020304" pitchFamily="18" charset="0"/>
              </a:rPr>
              <a:t>&gt;</a:t>
            </a:r>
          </a:p>
          <a:p>
            <a:pPr>
              <a:spcBef>
                <a:spcPts val="0"/>
              </a:spcBef>
            </a:pPr>
            <a:endParaRPr lang="en-IN" sz="1600" dirty="0">
              <a:latin typeface="Times New Roman" panose="02020603050405020304" pitchFamily="18" charset="0"/>
              <a:cs typeface="Times New Roman" panose="02020603050405020304" pitchFamily="18" charset="0"/>
            </a:endParaRPr>
          </a:p>
        </p:txBody>
      </p:sp>
      <p:pic>
        <p:nvPicPr>
          <p:cNvPr id="3074"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75298" y="1136710"/>
            <a:ext cx="2952750" cy="5791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7762585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16667" y="0"/>
            <a:ext cx="8229600" cy="639762"/>
          </a:xfrm>
        </p:spPr>
        <p:txBody>
          <a:bodyPr>
            <a:normAutofit/>
          </a:bodyPr>
          <a:lstStyle/>
          <a:p>
            <a:r>
              <a:rPr lang="en-US" sz="3200" b="1" dirty="0"/>
              <a:t>Arrange children views in a horizontal manner</a:t>
            </a:r>
            <a:endParaRPr lang="en-IN" sz="3200" dirty="0"/>
          </a:p>
        </p:txBody>
      </p:sp>
      <p:sp>
        <p:nvSpPr>
          <p:cNvPr id="3" name="Content Placeholder 2"/>
          <p:cNvSpPr>
            <a:spLocks noGrp="1"/>
          </p:cNvSpPr>
          <p:nvPr>
            <p:ph idx="1"/>
          </p:nvPr>
        </p:nvSpPr>
        <p:spPr>
          <a:xfrm>
            <a:off x="169334" y="496092"/>
            <a:ext cx="6570133" cy="5943600"/>
          </a:xfrm>
        </p:spPr>
        <p:txBody>
          <a:bodyPr>
            <a:normAutofit fontScale="25000" lnSpcReduction="20000"/>
          </a:bodyPr>
          <a:lstStyle/>
          <a:p>
            <a:pPr marL="0" indent="0" fontAlgn="base">
              <a:lnSpc>
                <a:spcPct val="160000"/>
              </a:lnSpc>
              <a:spcBef>
                <a:spcPts val="0"/>
              </a:spcBef>
              <a:buNone/>
            </a:pPr>
            <a:r>
              <a:rPr lang="en-IN" sz="4300" dirty="0">
                <a:latin typeface="Times New Roman" panose="02020603050405020304" pitchFamily="18" charset="0"/>
                <a:cs typeface="Times New Roman" panose="02020603050405020304" pitchFamily="18" charset="0"/>
              </a:rPr>
              <a:t>&lt;?xml version="1.0" encoding="utf-8"?&gt;</a:t>
            </a:r>
          </a:p>
          <a:p>
            <a:pPr marL="0" indent="0" fontAlgn="base">
              <a:lnSpc>
                <a:spcPct val="160000"/>
              </a:lnSpc>
              <a:spcBef>
                <a:spcPts val="0"/>
              </a:spcBef>
              <a:buNone/>
            </a:pPr>
            <a:r>
              <a:rPr lang="en-IN" sz="4300" dirty="0">
                <a:solidFill>
                  <a:srgbClr val="FF0000"/>
                </a:solidFill>
                <a:latin typeface="Times New Roman" panose="02020603050405020304" pitchFamily="18" charset="0"/>
                <a:cs typeface="Times New Roman" panose="02020603050405020304" pitchFamily="18" charset="0"/>
              </a:rPr>
              <a:t>&lt;</a:t>
            </a:r>
            <a:r>
              <a:rPr lang="en-IN" sz="4300" dirty="0" err="1">
                <a:solidFill>
                  <a:srgbClr val="FF0000"/>
                </a:solidFill>
                <a:latin typeface="Times New Roman" panose="02020603050405020304" pitchFamily="18" charset="0"/>
                <a:cs typeface="Times New Roman" panose="02020603050405020304" pitchFamily="18" charset="0"/>
              </a:rPr>
              <a:t>LinearLayout</a:t>
            </a:r>
            <a:r>
              <a:rPr lang="en-IN" sz="4300" dirty="0">
                <a:solidFill>
                  <a:srgbClr val="FF0000"/>
                </a:solidFill>
                <a:latin typeface="Times New Roman" panose="02020603050405020304" pitchFamily="18" charset="0"/>
                <a:cs typeface="Times New Roman" panose="02020603050405020304" pitchFamily="18" charset="0"/>
              </a:rPr>
              <a:t> </a:t>
            </a:r>
          </a:p>
          <a:p>
            <a:pPr marL="0" indent="0" fontAlgn="base">
              <a:lnSpc>
                <a:spcPct val="160000"/>
              </a:lnSpc>
              <a:spcBef>
                <a:spcPts val="0"/>
              </a:spcBef>
              <a:buNone/>
            </a:pPr>
            <a:r>
              <a:rPr lang="en-IN" sz="4300" dirty="0">
                <a:latin typeface="Times New Roman" panose="02020603050405020304" pitchFamily="18" charset="0"/>
                <a:cs typeface="Times New Roman" panose="02020603050405020304" pitchFamily="18" charset="0"/>
              </a:rPr>
              <a:t>    xmlns:android="</a:t>
            </a:r>
            <a:r>
              <a:rPr lang="en-IN" sz="4300" u="sng" dirty="0">
                <a:latin typeface="Times New Roman" panose="02020603050405020304" pitchFamily="18" charset="0"/>
                <a:cs typeface="Times New Roman" panose="02020603050405020304" pitchFamily="18" charset="0"/>
                <a:hlinkClick r:id="rId2"/>
              </a:rPr>
              <a:t>http://schemas.android.com/</a:t>
            </a:r>
            <a:r>
              <a:rPr lang="en-IN" sz="4300" u="sng" dirty="0" err="1">
                <a:latin typeface="Times New Roman" panose="02020603050405020304" pitchFamily="18" charset="0"/>
                <a:cs typeface="Times New Roman" panose="02020603050405020304" pitchFamily="18" charset="0"/>
                <a:hlinkClick r:id="rId2"/>
              </a:rPr>
              <a:t>apk</a:t>
            </a:r>
            <a:r>
              <a:rPr lang="en-IN" sz="4300" u="sng" dirty="0">
                <a:latin typeface="Times New Roman" panose="02020603050405020304" pitchFamily="18" charset="0"/>
                <a:cs typeface="Times New Roman" panose="02020603050405020304" pitchFamily="18" charset="0"/>
                <a:hlinkClick r:id="rId2"/>
              </a:rPr>
              <a:t>/res/android</a:t>
            </a:r>
            <a:r>
              <a:rPr lang="en-IN" sz="4300" dirty="0">
                <a:latin typeface="Times New Roman" panose="02020603050405020304" pitchFamily="18" charset="0"/>
                <a:cs typeface="Times New Roman" panose="02020603050405020304" pitchFamily="18" charset="0"/>
              </a:rPr>
              <a:t>"</a:t>
            </a:r>
          </a:p>
          <a:p>
            <a:pPr marL="0" indent="0" fontAlgn="base">
              <a:lnSpc>
                <a:spcPct val="160000"/>
              </a:lnSpc>
              <a:spcBef>
                <a:spcPts val="0"/>
              </a:spcBef>
              <a:buNone/>
            </a:pPr>
            <a:r>
              <a:rPr lang="en-IN" sz="4300" dirty="0">
                <a:latin typeface="Times New Roman" panose="02020603050405020304" pitchFamily="18" charset="0"/>
                <a:cs typeface="Times New Roman" panose="02020603050405020304" pitchFamily="18" charset="0"/>
              </a:rPr>
              <a:t>    </a:t>
            </a:r>
            <a:r>
              <a:rPr lang="en-IN" sz="4300" dirty="0" err="1">
                <a:latin typeface="Times New Roman" panose="02020603050405020304" pitchFamily="18" charset="0"/>
                <a:cs typeface="Times New Roman" panose="02020603050405020304" pitchFamily="18" charset="0"/>
              </a:rPr>
              <a:t>xmlns:tools</a:t>
            </a:r>
            <a:r>
              <a:rPr lang="en-IN" sz="4300" dirty="0">
                <a:latin typeface="Times New Roman" panose="02020603050405020304" pitchFamily="18" charset="0"/>
                <a:cs typeface="Times New Roman" panose="02020603050405020304" pitchFamily="18" charset="0"/>
              </a:rPr>
              <a:t>="</a:t>
            </a:r>
            <a:r>
              <a:rPr lang="en-IN" sz="4300" u="sng" dirty="0">
                <a:latin typeface="Times New Roman" panose="02020603050405020304" pitchFamily="18" charset="0"/>
                <a:cs typeface="Times New Roman" panose="02020603050405020304" pitchFamily="18" charset="0"/>
                <a:hlinkClick r:id="rId3"/>
              </a:rPr>
              <a:t>http://schemas.android.com/tools</a:t>
            </a:r>
            <a:r>
              <a:rPr lang="en-IN" sz="4300" dirty="0">
                <a:latin typeface="Times New Roman" panose="02020603050405020304" pitchFamily="18" charset="0"/>
                <a:cs typeface="Times New Roman" panose="02020603050405020304" pitchFamily="18" charset="0"/>
              </a:rPr>
              <a:t>"</a:t>
            </a:r>
          </a:p>
          <a:p>
            <a:pPr marL="0" indent="0" fontAlgn="base">
              <a:lnSpc>
                <a:spcPct val="160000"/>
              </a:lnSpc>
              <a:spcBef>
                <a:spcPts val="0"/>
              </a:spcBef>
              <a:buNone/>
            </a:pPr>
            <a:r>
              <a:rPr lang="en-IN" sz="4300" dirty="0">
                <a:latin typeface="Times New Roman" panose="02020603050405020304" pitchFamily="18" charset="0"/>
                <a:cs typeface="Times New Roman" panose="02020603050405020304" pitchFamily="18" charset="0"/>
              </a:rPr>
              <a:t>    android:layout_width="match_parent"</a:t>
            </a:r>
          </a:p>
          <a:p>
            <a:pPr marL="0" indent="0" fontAlgn="base">
              <a:lnSpc>
                <a:spcPct val="160000"/>
              </a:lnSpc>
              <a:spcBef>
                <a:spcPts val="0"/>
              </a:spcBef>
              <a:buNone/>
            </a:pPr>
            <a:r>
              <a:rPr lang="en-IN" sz="4300" dirty="0">
                <a:latin typeface="Times New Roman" panose="02020603050405020304" pitchFamily="18" charset="0"/>
                <a:cs typeface="Times New Roman" panose="02020603050405020304" pitchFamily="18" charset="0"/>
              </a:rPr>
              <a:t>    android:layout_height="match_parent"</a:t>
            </a:r>
          </a:p>
          <a:p>
            <a:pPr marL="0" indent="0" fontAlgn="base">
              <a:lnSpc>
                <a:spcPct val="160000"/>
              </a:lnSpc>
              <a:spcBef>
                <a:spcPts val="0"/>
              </a:spcBef>
              <a:buNone/>
            </a:pPr>
            <a:r>
              <a:rPr lang="en-IN" sz="4300" dirty="0">
                <a:latin typeface="Times New Roman" panose="02020603050405020304" pitchFamily="18" charset="0"/>
                <a:cs typeface="Times New Roman" panose="02020603050405020304" pitchFamily="18" charset="0"/>
              </a:rPr>
              <a:t>  </a:t>
            </a:r>
            <a:r>
              <a:rPr lang="en-IN" sz="4300" dirty="0">
                <a:solidFill>
                  <a:srgbClr val="FF0000"/>
                </a:solidFill>
                <a:latin typeface="Times New Roman" panose="02020603050405020304" pitchFamily="18" charset="0"/>
                <a:cs typeface="Times New Roman" panose="02020603050405020304" pitchFamily="18" charset="0"/>
              </a:rPr>
              <a:t>  android:orientation="horizontal"</a:t>
            </a:r>
          </a:p>
          <a:p>
            <a:pPr marL="0" indent="0" fontAlgn="base">
              <a:lnSpc>
                <a:spcPct val="160000"/>
              </a:lnSpc>
              <a:spcBef>
                <a:spcPts val="0"/>
              </a:spcBef>
              <a:buNone/>
            </a:pPr>
            <a:r>
              <a:rPr lang="en-IN" sz="4300" dirty="0">
                <a:latin typeface="Times New Roman" panose="02020603050405020304" pitchFamily="18" charset="0"/>
                <a:cs typeface="Times New Roman" panose="02020603050405020304" pitchFamily="18" charset="0"/>
              </a:rPr>
              <a:t>    </a:t>
            </a:r>
            <a:r>
              <a:rPr lang="en-IN" sz="4300" dirty="0" err="1">
                <a:latin typeface="Times New Roman" panose="02020603050405020304" pitchFamily="18" charset="0"/>
                <a:cs typeface="Times New Roman" panose="02020603050405020304" pitchFamily="18" charset="0"/>
              </a:rPr>
              <a:t>tools:context</a:t>
            </a:r>
            <a:r>
              <a:rPr lang="en-IN" sz="4300" dirty="0">
                <a:latin typeface="Times New Roman" panose="02020603050405020304" pitchFamily="18" charset="0"/>
                <a:cs typeface="Times New Roman" panose="02020603050405020304" pitchFamily="18" charset="0"/>
              </a:rPr>
              <a:t>=".</a:t>
            </a:r>
            <a:r>
              <a:rPr lang="en-IN" sz="4300" dirty="0" err="1">
                <a:latin typeface="Times New Roman" panose="02020603050405020304" pitchFamily="18" charset="0"/>
                <a:cs typeface="Times New Roman" panose="02020603050405020304" pitchFamily="18" charset="0"/>
              </a:rPr>
              <a:t>MainActivity</a:t>
            </a:r>
            <a:r>
              <a:rPr lang="en-IN" sz="4300" dirty="0" smtClean="0">
                <a:latin typeface="Times New Roman" panose="02020603050405020304" pitchFamily="18" charset="0"/>
                <a:cs typeface="Times New Roman" panose="02020603050405020304" pitchFamily="18" charset="0"/>
              </a:rPr>
              <a:t>"&gt;</a:t>
            </a:r>
          </a:p>
          <a:p>
            <a:pPr marL="0" indent="0" fontAlgn="base">
              <a:lnSpc>
                <a:spcPct val="160000"/>
              </a:lnSpc>
              <a:spcBef>
                <a:spcPts val="0"/>
              </a:spcBef>
              <a:buNone/>
            </a:pPr>
            <a:endParaRPr lang="en-IN" sz="4300" dirty="0">
              <a:latin typeface="Times New Roman" panose="02020603050405020304" pitchFamily="18" charset="0"/>
              <a:cs typeface="Times New Roman" panose="02020603050405020304" pitchFamily="18" charset="0"/>
            </a:endParaRPr>
          </a:p>
          <a:p>
            <a:pPr marL="0" indent="0" fontAlgn="base">
              <a:lnSpc>
                <a:spcPct val="160000"/>
              </a:lnSpc>
              <a:spcBef>
                <a:spcPts val="0"/>
              </a:spcBef>
              <a:buNone/>
            </a:pPr>
            <a:r>
              <a:rPr lang="en-IN" sz="4300" dirty="0">
                <a:latin typeface="Times New Roman" panose="02020603050405020304" pitchFamily="18" charset="0"/>
                <a:cs typeface="Times New Roman" panose="02020603050405020304" pitchFamily="18" charset="0"/>
              </a:rPr>
              <a:t>    </a:t>
            </a:r>
            <a:r>
              <a:rPr lang="en-IN" sz="4300" dirty="0">
                <a:solidFill>
                  <a:srgbClr val="FF0000"/>
                </a:solidFill>
                <a:latin typeface="Times New Roman" panose="02020603050405020304" pitchFamily="18" charset="0"/>
                <a:cs typeface="Times New Roman" panose="02020603050405020304" pitchFamily="18" charset="0"/>
              </a:rPr>
              <a:t>&lt;!-- Add horizontal in the </a:t>
            </a:r>
            <a:r>
              <a:rPr lang="en-IN" sz="4300" dirty="0" err="1">
                <a:solidFill>
                  <a:srgbClr val="FF0000"/>
                </a:solidFill>
                <a:latin typeface="Times New Roman" panose="02020603050405020304" pitchFamily="18" charset="0"/>
                <a:cs typeface="Times New Roman" panose="02020603050405020304" pitchFamily="18" charset="0"/>
              </a:rPr>
              <a:t>android:orientation</a:t>
            </a:r>
            <a:r>
              <a:rPr lang="en-IN" sz="4300" dirty="0">
                <a:solidFill>
                  <a:srgbClr val="FF0000"/>
                </a:solidFill>
                <a:latin typeface="Times New Roman" panose="02020603050405020304" pitchFamily="18" charset="0"/>
                <a:cs typeface="Times New Roman" panose="02020603050405020304" pitchFamily="18" charset="0"/>
              </a:rPr>
              <a:t>--&gt;</a:t>
            </a:r>
          </a:p>
          <a:p>
            <a:pPr marL="0" indent="0" fontAlgn="base">
              <a:lnSpc>
                <a:spcPct val="160000"/>
              </a:lnSpc>
              <a:spcBef>
                <a:spcPts val="0"/>
              </a:spcBef>
              <a:buNone/>
            </a:pPr>
            <a:r>
              <a:rPr lang="en-IN" sz="4300" dirty="0">
                <a:solidFill>
                  <a:srgbClr val="FF0000"/>
                </a:solidFill>
                <a:latin typeface="Times New Roman" panose="02020603050405020304" pitchFamily="18" charset="0"/>
                <a:cs typeface="Times New Roman" panose="02020603050405020304" pitchFamily="18" charset="0"/>
              </a:rPr>
              <a:t>    &lt;!-- Add Button--&gt;</a:t>
            </a:r>
          </a:p>
          <a:p>
            <a:pPr marL="449263" indent="0" fontAlgn="base">
              <a:lnSpc>
                <a:spcPct val="160000"/>
              </a:lnSpc>
              <a:spcBef>
                <a:spcPts val="0"/>
              </a:spcBef>
              <a:buNone/>
            </a:pPr>
            <a:r>
              <a:rPr lang="en-IN" sz="4300" dirty="0">
                <a:latin typeface="Times New Roman" panose="02020603050405020304" pitchFamily="18" charset="0"/>
                <a:cs typeface="Times New Roman" panose="02020603050405020304" pitchFamily="18" charset="0"/>
              </a:rPr>
              <a:t>    &lt;Button</a:t>
            </a:r>
          </a:p>
          <a:p>
            <a:pPr marL="449263" indent="0" fontAlgn="base">
              <a:lnSpc>
                <a:spcPct val="160000"/>
              </a:lnSpc>
              <a:spcBef>
                <a:spcPts val="0"/>
              </a:spcBef>
              <a:buNone/>
            </a:pPr>
            <a:r>
              <a:rPr lang="en-IN" sz="4300" dirty="0">
                <a:latin typeface="Times New Roman" panose="02020603050405020304" pitchFamily="18" charset="0"/>
                <a:cs typeface="Times New Roman" panose="02020603050405020304" pitchFamily="18" charset="0"/>
              </a:rPr>
              <a:t>        android:layout_width="wrap_content"</a:t>
            </a:r>
          </a:p>
          <a:p>
            <a:pPr marL="449263" indent="0" fontAlgn="base">
              <a:lnSpc>
                <a:spcPct val="160000"/>
              </a:lnSpc>
              <a:spcBef>
                <a:spcPts val="0"/>
              </a:spcBef>
              <a:buNone/>
            </a:pPr>
            <a:r>
              <a:rPr lang="en-IN" sz="4300" dirty="0">
                <a:latin typeface="Times New Roman" panose="02020603050405020304" pitchFamily="18" charset="0"/>
                <a:cs typeface="Times New Roman" panose="02020603050405020304" pitchFamily="18" charset="0"/>
              </a:rPr>
              <a:t>        android:layout_height="match_parent"</a:t>
            </a:r>
          </a:p>
          <a:p>
            <a:pPr marL="449263" indent="0" fontAlgn="base">
              <a:lnSpc>
                <a:spcPct val="160000"/>
              </a:lnSpc>
              <a:spcBef>
                <a:spcPts val="0"/>
              </a:spcBef>
              <a:buNone/>
            </a:pPr>
            <a:r>
              <a:rPr lang="en-IN" sz="4300" dirty="0">
                <a:latin typeface="Times New Roman" panose="02020603050405020304" pitchFamily="18" charset="0"/>
                <a:cs typeface="Times New Roman" panose="02020603050405020304" pitchFamily="18" charset="0"/>
              </a:rPr>
              <a:t>        </a:t>
            </a:r>
            <a:r>
              <a:rPr lang="en-IN" sz="4300" dirty="0" err="1">
                <a:latin typeface="Times New Roman" panose="02020603050405020304" pitchFamily="18" charset="0"/>
                <a:cs typeface="Times New Roman" panose="02020603050405020304" pitchFamily="18" charset="0"/>
              </a:rPr>
              <a:t>android:layout_margin</a:t>
            </a:r>
            <a:r>
              <a:rPr lang="en-IN" sz="4300" dirty="0">
                <a:latin typeface="Times New Roman" panose="02020603050405020304" pitchFamily="18" charset="0"/>
                <a:cs typeface="Times New Roman" panose="02020603050405020304" pitchFamily="18" charset="0"/>
              </a:rPr>
              <a:t>="10dp" /&gt;</a:t>
            </a:r>
          </a:p>
          <a:p>
            <a:pPr marL="449263" indent="0" fontAlgn="base">
              <a:lnSpc>
                <a:spcPct val="160000"/>
              </a:lnSpc>
              <a:spcBef>
                <a:spcPts val="0"/>
              </a:spcBef>
              <a:buNone/>
            </a:pPr>
            <a:r>
              <a:rPr lang="en-IN" sz="4300" dirty="0">
                <a:latin typeface="Times New Roman" panose="02020603050405020304" pitchFamily="18" charset="0"/>
                <a:cs typeface="Times New Roman" panose="02020603050405020304" pitchFamily="18" charset="0"/>
              </a:rPr>
              <a:t>  </a:t>
            </a:r>
            <a:r>
              <a:rPr lang="en-IN" sz="4300" dirty="0">
                <a:solidFill>
                  <a:srgbClr val="FF0000"/>
                </a:solidFill>
                <a:latin typeface="Times New Roman" panose="02020603050405020304" pitchFamily="18" charset="0"/>
                <a:cs typeface="Times New Roman" panose="02020603050405020304" pitchFamily="18" charset="0"/>
              </a:rPr>
              <a:t>  &lt;!-- Add Button--&gt;</a:t>
            </a:r>
          </a:p>
          <a:p>
            <a:pPr marL="449263" indent="0" fontAlgn="base">
              <a:lnSpc>
                <a:spcPct val="160000"/>
              </a:lnSpc>
              <a:spcBef>
                <a:spcPts val="0"/>
              </a:spcBef>
              <a:buNone/>
            </a:pPr>
            <a:r>
              <a:rPr lang="en-IN" sz="4300" dirty="0">
                <a:latin typeface="Times New Roman" panose="02020603050405020304" pitchFamily="18" charset="0"/>
                <a:cs typeface="Times New Roman" panose="02020603050405020304" pitchFamily="18" charset="0"/>
              </a:rPr>
              <a:t>    &lt;Button</a:t>
            </a:r>
          </a:p>
          <a:p>
            <a:pPr marL="449263" indent="0" fontAlgn="base">
              <a:lnSpc>
                <a:spcPct val="160000"/>
              </a:lnSpc>
              <a:spcBef>
                <a:spcPts val="0"/>
              </a:spcBef>
              <a:buNone/>
            </a:pPr>
            <a:r>
              <a:rPr lang="en-IN" sz="4300" dirty="0">
                <a:latin typeface="Times New Roman" panose="02020603050405020304" pitchFamily="18" charset="0"/>
                <a:cs typeface="Times New Roman" panose="02020603050405020304" pitchFamily="18" charset="0"/>
              </a:rPr>
              <a:t>        android:layout_width="wrap_content"</a:t>
            </a:r>
          </a:p>
          <a:p>
            <a:pPr marL="449263" indent="0" fontAlgn="base">
              <a:lnSpc>
                <a:spcPct val="160000"/>
              </a:lnSpc>
              <a:spcBef>
                <a:spcPts val="0"/>
              </a:spcBef>
              <a:buNone/>
            </a:pPr>
            <a:r>
              <a:rPr lang="en-IN" sz="4300" dirty="0">
                <a:latin typeface="Times New Roman" panose="02020603050405020304" pitchFamily="18" charset="0"/>
                <a:cs typeface="Times New Roman" panose="02020603050405020304" pitchFamily="18" charset="0"/>
              </a:rPr>
              <a:t>        android:layout_height="match_parent"</a:t>
            </a:r>
          </a:p>
          <a:p>
            <a:pPr marL="449263" indent="0" fontAlgn="base">
              <a:lnSpc>
                <a:spcPct val="160000"/>
              </a:lnSpc>
              <a:spcBef>
                <a:spcPts val="0"/>
              </a:spcBef>
              <a:buNone/>
            </a:pPr>
            <a:r>
              <a:rPr lang="en-IN" sz="4300" dirty="0">
                <a:latin typeface="Times New Roman" panose="02020603050405020304" pitchFamily="18" charset="0"/>
                <a:cs typeface="Times New Roman" panose="02020603050405020304" pitchFamily="18" charset="0"/>
              </a:rPr>
              <a:t>        </a:t>
            </a:r>
            <a:r>
              <a:rPr lang="en-IN" sz="4300" dirty="0" err="1">
                <a:latin typeface="Times New Roman" panose="02020603050405020304" pitchFamily="18" charset="0"/>
                <a:cs typeface="Times New Roman" panose="02020603050405020304" pitchFamily="18" charset="0"/>
              </a:rPr>
              <a:t>android:layout_margin</a:t>
            </a:r>
            <a:r>
              <a:rPr lang="en-IN" sz="4300" dirty="0">
                <a:latin typeface="Times New Roman" panose="02020603050405020304" pitchFamily="18" charset="0"/>
                <a:cs typeface="Times New Roman" panose="02020603050405020304" pitchFamily="18" charset="0"/>
              </a:rPr>
              <a:t>="10dp" /&gt;</a:t>
            </a:r>
          </a:p>
          <a:p>
            <a:pPr marL="449263" indent="0" fontAlgn="base">
              <a:lnSpc>
                <a:spcPct val="160000"/>
              </a:lnSpc>
              <a:spcBef>
                <a:spcPts val="0"/>
              </a:spcBef>
              <a:buNone/>
            </a:pPr>
            <a:r>
              <a:rPr lang="en-IN" sz="4300" dirty="0">
                <a:latin typeface="Times New Roman" panose="02020603050405020304" pitchFamily="18" charset="0"/>
                <a:cs typeface="Times New Roman" panose="02020603050405020304" pitchFamily="18" charset="0"/>
              </a:rPr>
              <a:t>  </a:t>
            </a:r>
            <a:r>
              <a:rPr lang="en-IN" sz="4300" dirty="0">
                <a:solidFill>
                  <a:srgbClr val="FF0000"/>
                </a:solidFill>
                <a:latin typeface="Times New Roman" panose="02020603050405020304" pitchFamily="18" charset="0"/>
                <a:cs typeface="Times New Roman" panose="02020603050405020304" pitchFamily="18" charset="0"/>
              </a:rPr>
              <a:t>  &lt;!-- Add Button--&gt;</a:t>
            </a:r>
          </a:p>
          <a:p>
            <a:pPr marL="449263" indent="0" fontAlgn="base">
              <a:lnSpc>
                <a:spcPct val="160000"/>
              </a:lnSpc>
              <a:spcBef>
                <a:spcPts val="0"/>
              </a:spcBef>
              <a:buNone/>
            </a:pPr>
            <a:r>
              <a:rPr lang="en-IN" sz="4300" dirty="0">
                <a:latin typeface="Times New Roman" panose="02020603050405020304" pitchFamily="18" charset="0"/>
                <a:cs typeface="Times New Roman" panose="02020603050405020304" pitchFamily="18" charset="0"/>
              </a:rPr>
              <a:t>    &lt;Button</a:t>
            </a:r>
          </a:p>
          <a:p>
            <a:pPr marL="449263" indent="0" fontAlgn="base">
              <a:lnSpc>
                <a:spcPct val="160000"/>
              </a:lnSpc>
              <a:spcBef>
                <a:spcPts val="0"/>
              </a:spcBef>
              <a:buNone/>
            </a:pPr>
            <a:r>
              <a:rPr lang="en-IN" sz="4300" dirty="0">
                <a:latin typeface="Times New Roman" panose="02020603050405020304" pitchFamily="18" charset="0"/>
                <a:cs typeface="Times New Roman" panose="02020603050405020304" pitchFamily="18" charset="0"/>
              </a:rPr>
              <a:t>        android:layout_width="wrap_content"</a:t>
            </a:r>
          </a:p>
          <a:p>
            <a:pPr marL="449263" indent="0" fontAlgn="base">
              <a:lnSpc>
                <a:spcPct val="160000"/>
              </a:lnSpc>
              <a:spcBef>
                <a:spcPts val="0"/>
              </a:spcBef>
              <a:buNone/>
            </a:pPr>
            <a:r>
              <a:rPr lang="en-IN" sz="4300" dirty="0">
                <a:latin typeface="Times New Roman" panose="02020603050405020304" pitchFamily="18" charset="0"/>
                <a:cs typeface="Times New Roman" panose="02020603050405020304" pitchFamily="18" charset="0"/>
              </a:rPr>
              <a:t>        android:layout_height="match_parent"</a:t>
            </a:r>
          </a:p>
          <a:p>
            <a:pPr marL="449263" indent="0" fontAlgn="base">
              <a:lnSpc>
                <a:spcPct val="160000"/>
              </a:lnSpc>
              <a:spcBef>
                <a:spcPts val="0"/>
              </a:spcBef>
              <a:buNone/>
            </a:pPr>
            <a:r>
              <a:rPr lang="en-IN" sz="4300" dirty="0">
                <a:latin typeface="Times New Roman" panose="02020603050405020304" pitchFamily="18" charset="0"/>
                <a:cs typeface="Times New Roman" panose="02020603050405020304" pitchFamily="18" charset="0"/>
              </a:rPr>
              <a:t>        </a:t>
            </a:r>
            <a:r>
              <a:rPr lang="en-IN" sz="4300" dirty="0" err="1">
                <a:latin typeface="Times New Roman" panose="02020603050405020304" pitchFamily="18" charset="0"/>
                <a:cs typeface="Times New Roman" panose="02020603050405020304" pitchFamily="18" charset="0"/>
              </a:rPr>
              <a:t>android:layout_margin</a:t>
            </a:r>
            <a:r>
              <a:rPr lang="en-IN" sz="4300" dirty="0">
                <a:latin typeface="Times New Roman" panose="02020603050405020304" pitchFamily="18" charset="0"/>
                <a:cs typeface="Times New Roman" panose="02020603050405020304" pitchFamily="18" charset="0"/>
              </a:rPr>
              <a:t>="10dp" /&gt;</a:t>
            </a:r>
          </a:p>
          <a:p>
            <a:pPr marL="0" indent="0" fontAlgn="base">
              <a:lnSpc>
                <a:spcPct val="160000"/>
              </a:lnSpc>
              <a:spcBef>
                <a:spcPts val="0"/>
              </a:spcBef>
              <a:buNone/>
            </a:pPr>
            <a:r>
              <a:rPr lang="en-IN" sz="4300" dirty="0">
                <a:latin typeface="Times New Roman" panose="02020603050405020304" pitchFamily="18" charset="0"/>
                <a:cs typeface="Times New Roman" panose="02020603050405020304" pitchFamily="18" charset="0"/>
              </a:rPr>
              <a:t>  </a:t>
            </a:r>
            <a:r>
              <a:rPr lang="en-IN" sz="4300" dirty="0" smtClean="0">
                <a:solidFill>
                  <a:srgbClr val="FF0000"/>
                </a:solidFill>
                <a:latin typeface="Times New Roman" panose="02020603050405020304" pitchFamily="18" charset="0"/>
                <a:cs typeface="Times New Roman" panose="02020603050405020304" pitchFamily="18" charset="0"/>
              </a:rPr>
              <a:t>&lt;/</a:t>
            </a:r>
            <a:r>
              <a:rPr lang="en-IN" sz="4300" dirty="0" err="1">
                <a:solidFill>
                  <a:srgbClr val="FF0000"/>
                </a:solidFill>
                <a:latin typeface="Times New Roman" panose="02020603050405020304" pitchFamily="18" charset="0"/>
                <a:cs typeface="Times New Roman" panose="02020603050405020304" pitchFamily="18" charset="0"/>
              </a:rPr>
              <a:t>LinearLayout</a:t>
            </a:r>
            <a:r>
              <a:rPr lang="en-IN" sz="4300" dirty="0">
                <a:solidFill>
                  <a:srgbClr val="FF0000"/>
                </a:solidFill>
                <a:latin typeface="Times New Roman" panose="02020603050405020304" pitchFamily="18" charset="0"/>
                <a:cs typeface="Times New Roman" panose="02020603050405020304" pitchFamily="18" charset="0"/>
              </a:rPr>
              <a:t>&gt;</a:t>
            </a:r>
          </a:p>
          <a:p>
            <a:pPr>
              <a:spcBef>
                <a:spcPts val="0"/>
              </a:spcBef>
            </a:pPr>
            <a:endParaRPr lang="en-IN" dirty="0"/>
          </a:p>
        </p:txBody>
      </p:sp>
      <p:pic>
        <p:nvPicPr>
          <p:cNvPr id="409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50200" y="850106"/>
            <a:ext cx="3105150" cy="5767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2771773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1600" y="76200"/>
            <a:ext cx="8432800" cy="6477000"/>
          </a:xfrm>
        </p:spPr>
        <p:txBody>
          <a:bodyPr>
            <a:normAutofit fontScale="25000" lnSpcReduction="20000"/>
          </a:bodyPr>
          <a:lstStyle/>
          <a:p>
            <a:pPr marL="0" indent="0">
              <a:buNone/>
            </a:pPr>
            <a:r>
              <a:rPr lang="en-US" sz="8800" b="1" dirty="0">
                <a:latin typeface="+mj-lt"/>
                <a:ea typeface="+mj-ea"/>
                <a:cs typeface="+mj-cs"/>
              </a:rPr>
              <a:t>How to use </a:t>
            </a:r>
            <a:r>
              <a:rPr lang="en-US" sz="8800" b="1" dirty="0" err="1">
                <a:latin typeface="+mj-lt"/>
                <a:ea typeface="+mj-ea"/>
                <a:cs typeface="+mj-cs"/>
              </a:rPr>
              <a:t>layout_weight</a:t>
            </a:r>
            <a:r>
              <a:rPr lang="en-US" sz="8800" b="1" dirty="0">
                <a:latin typeface="+mj-lt"/>
                <a:ea typeface="+mj-ea"/>
                <a:cs typeface="+mj-cs"/>
              </a:rPr>
              <a:t> and </a:t>
            </a:r>
            <a:r>
              <a:rPr lang="en-US" sz="8800" b="1" dirty="0" err="1">
                <a:latin typeface="+mj-lt"/>
                <a:ea typeface="+mj-ea"/>
                <a:cs typeface="+mj-cs"/>
              </a:rPr>
              <a:t>weightSum</a:t>
            </a:r>
            <a:r>
              <a:rPr lang="en-US" sz="8800" b="1" dirty="0">
                <a:latin typeface="+mj-lt"/>
                <a:ea typeface="+mj-ea"/>
                <a:cs typeface="+mj-cs"/>
              </a:rPr>
              <a:t>?</a:t>
            </a:r>
          </a:p>
          <a:p>
            <a:pPr marL="0" indent="0">
              <a:lnSpc>
                <a:spcPct val="120000"/>
              </a:lnSpc>
              <a:spcBef>
                <a:spcPts val="0"/>
              </a:spcBef>
              <a:buNone/>
            </a:pPr>
            <a:r>
              <a:rPr lang="en-IN" sz="4800" dirty="0">
                <a:latin typeface="Times New Roman" panose="02020603050405020304" pitchFamily="18" charset="0"/>
                <a:cs typeface="Times New Roman" panose="02020603050405020304" pitchFamily="18" charset="0"/>
              </a:rPr>
              <a:t>&lt;?xml version="1.0" encoding="utf-8"?&gt;</a:t>
            </a:r>
          </a:p>
          <a:p>
            <a:pPr marL="0" indent="0">
              <a:lnSpc>
                <a:spcPct val="120000"/>
              </a:lnSpc>
              <a:spcBef>
                <a:spcPts val="0"/>
              </a:spcBef>
              <a:buNone/>
            </a:pPr>
            <a:r>
              <a:rPr lang="en-IN" sz="4800" dirty="0">
                <a:solidFill>
                  <a:srgbClr val="FF0000"/>
                </a:solidFill>
                <a:latin typeface="Times New Roman" panose="02020603050405020304" pitchFamily="18" charset="0"/>
                <a:cs typeface="Times New Roman" panose="02020603050405020304" pitchFamily="18" charset="0"/>
              </a:rPr>
              <a:t>&lt;</a:t>
            </a:r>
            <a:r>
              <a:rPr lang="en-IN" sz="4800" dirty="0" err="1">
                <a:solidFill>
                  <a:srgbClr val="FF0000"/>
                </a:solidFill>
                <a:latin typeface="Times New Roman" panose="02020603050405020304" pitchFamily="18" charset="0"/>
                <a:cs typeface="Times New Roman" panose="02020603050405020304" pitchFamily="18" charset="0"/>
              </a:rPr>
              <a:t>LinearLayout</a:t>
            </a:r>
            <a:endParaRPr lang="en-IN" sz="4800" dirty="0">
              <a:solidFill>
                <a:srgbClr val="FF0000"/>
              </a:solidFill>
              <a:latin typeface="Times New Roman" panose="02020603050405020304" pitchFamily="18" charset="0"/>
              <a:cs typeface="Times New Roman" panose="02020603050405020304" pitchFamily="18" charset="0"/>
            </a:endParaRPr>
          </a:p>
          <a:p>
            <a:pPr marL="0" indent="0">
              <a:lnSpc>
                <a:spcPct val="120000"/>
              </a:lnSpc>
              <a:spcBef>
                <a:spcPts val="0"/>
              </a:spcBef>
              <a:buNone/>
            </a:pPr>
            <a:r>
              <a:rPr lang="en-IN" sz="4800" dirty="0">
                <a:latin typeface="Times New Roman" panose="02020603050405020304" pitchFamily="18" charset="0"/>
                <a:cs typeface="Times New Roman" panose="02020603050405020304" pitchFamily="18" charset="0"/>
              </a:rPr>
              <a:t>	xmlns:android="http://schemas.android.com/</a:t>
            </a:r>
            <a:r>
              <a:rPr lang="en-IN" sz="4800" dirty="0" err="1">
                <a:latin typeface="Times New Roman" panose="02020603050405020304" pitchFamily="18" charset="0"/>
                <a:cs typeface="Times New Roman" panose="02020603050405020304" pitchFamily="18" charset="0"/>
              </a:rPr>
              <a:t>apk</a:t>
            </a:r>
            <a:r>
              <a:rPr lang="en-IN" sz="4800" dirty="0">
                <a:latin typeface="Times New Roman" panose="02020603050405020304" pitchFamily="18" charset="0"/>
                <a:cs typeface="Times New Roman" panose="02020603050405020304" pitchFamily="18" charset="0"/>
              </a:rPr>
              <a:t>/res/android"</a:t>
            </a:r>
          </a:p>
          <a:p>
            <a:pPr marL="0" indent="0">
              <a:lnSpc>
                <a:spcPct val="120000"/>
              </a:lnSpc>
              <a:spcBef>
                <a:spcPts val="0"/>
              </a:spcBef>
              <a:buNone/>
            </a:pPr>
            <a:r>
              <a:rPr lang="en-IN" sz="4800" dirty="0">
                <a:latin typeface="Times New Roman" panose="02020603050405020304" pitchFamily="18" charset="0"/>
                <a:cs typeface="Times New Roman" panose="02020603050405020304" pitchFamily="18" charset="0"/>
              </a:rPr>
              <a:t>	</a:t>
            </a:r>
            <a:r>
              <a:rPr lang="en-IN" sz="4800" dirty="0" err="1">
                <a:latin typeface="Times New Roman" panose="02020603050405020304" pitchFamily="18" charset="0"/>
                <a:cs typeface="Times New Roman" panose="02020603050405020304" pitchFamily="18" charset="0"/>
              </a:rPr>
              <a:t>xmlns:tools</a:t>
            </a:r>
            <a:r>
              <a:rPr lang="en-IN" sz="4800" dirty="0">
                <a:latin typeface="Times New Roman" panose="02020603050405020304" pitchFamily="18" charset="0"/>
                <a:cs typeface="Times New Roman" panose="02020603050405020304" pitchFamily="18" charset="0"/>
              </a:rPr>
              <a:t>="http://schemas.android.com/tools"</a:t>
            </a:r>
          </a:p>
          <a:p>
            <a:pPr marL="0" indent="0">
              <a:lnSpc>
                <a:spcPct val="120000"/>
              </a:lnSpc>
              <a:spcBef>
                <a:spcPts val="0"/>
              </a:spcBef>
              <a:buNone/>
            </a:pPr>
            <a:r>
              <a:rPr lang="en-IN" sz="4800" dirty="0">
                <a:latin typeface="Times New Roman" panose="02020603050405020304" pitchFamily="18" charset="0"/>
                <a:cs typeface="Times New Roman" panose="02020603050405020304" pitchFamily="18" charset="0"/>
              </a:rPr>
              <a:t>	android:layout_width="match_parent"</a:t>
            </a:r>
          </a:p>
          <a:p>
            <a:pPr marL="0" indent="0">
              <a:lnSpc>
                <a:spcPct val="120000"/>
              </a:lnSpc>
              <a:spcBef>
                <a:spcPts val="0"/>
              </a:spcBef>
              <a:buNone/>
            </a:pPr>
            <a:r>
              <a:rPr lang="en-IN" sz="4800" dirty="0">
                <a:latin typeface="Times New Roman" panose="02020603050405020304" pitchFamily="18" charset="0"/>
                <a:cs typeface="Times New Roman" panose="02020603050405020304" pitchFamily="18" charset="0"/>
              </a:rPr>
              <a:t>	android:layout_height="match_parent"</a:t>
            </a:r>
          </a:p>
          <a:p>
            <a:pPr marL="0" indent="0">
              <a:lnSpc>
                <a:spcPct val="120000"/>
              </a:lnSpc>
              <a:spcBef>
                <a:spcPts val="0"/>
              </a:spcBef>
              <a:buNone/>
            </a:pPr>
            <a:r>
              <a:rPr lang="en-IN" sz="4800" dirty="0">
                <a:latin typeface="Times New Roman" panose="02020603050405020304" pitchFamily="18" charset="0"/>
                <a:cs typeface="Times New Roman" panose="02020603050405020304" pitchFamily="18" charset="0"/>
              </a:rPr>
              <a:t>	android:orientation="horizontal"</a:t>
            </a:r>
          </a:p>
          <a:p>
            <a:pPr marL="0" indent="0">
              <a:lnSpc>
                <a:spcPct val="120000"/>
              </a:lnSpc>
              <a:spcBef>
                <a:spcPts val="0"/>
              </a:spcBef>
              <a:buNone/>
            </a:pPr>
            <a:r>
              <a:rPr lang="en-IN" sz="4800" dirty="0">
                <a:latin typeface="Times New Roman" panose="02020603050405020304" pitchFamily="18" charset="0"/>
                <a:cs typeface="Times New Roman" panose="02020603050405020304" pitchFamily="18" charset="0"/>
              </a:rPr>
              <a:t>	</a:t>
            </a:r>
            <a:r>
              <a:rPr lang="en-IN" sz="4800" dirty="0">
                <a:solidFill>
                  <a:srgbClr val="FF0000"/>
                </a:solidFill>
                <a:latin typeface="Times New Roman" panose="02020603050405020304" pitchFamily="18" charset="0"/>
                <a:cs typeface="Times New Roman" panose="02020603050405020304" pitchFamily="18" charset="0"/>
              </a:rPr>
              <a:t>android:weightSum="3"</a:t>
            </a:r>
          </a:p>
          <a:p>
            <a:pPr marL="0" indent="0">
              <a:lnSpc>
                <a:spcPct val="120000"/>
              </a:lnSpc>
              <a:spcBef>
                <a:spcPts val="0"/>
              </a:spcBef>
              <a:buNone/>
            </a:pPr>
            <a:r>
              <a:rPr lang="en-IN" sz="4800" dirty="0">
                <a:latin typeface="Times New Roman" panose="02020603050405020304" pitchFamily="18" charset="0"/>
                <a:cs typeface="Times New Roman" panose="02020603050405020304" pitchFamily="18" charset="0"/>
              </a:rPr>
              <a:t>	</a:t>
            </a:r>
            <a:r>
              <a:rPr lang="en-IN" sz="4800" dirty="0" err="1">
                <a:latin typeface="Times New Roman" panose="02020603050405020304" pitchFamily="18" charset="0"/>
                <a:cs typeface="Times New Roman" panose="02020603050405020304" pitchFamily="18" charset="0"/>
              </a:rPr>
              <a:t>tools:context</a:t>
            </a:r>
            <a:r>
              <a:rPr lang="en-IN" sz="4800" dirty="0">
                <a:latin typeface="Times New Roman" panose="02020603050405020304" pitchFamily="18" charset="0"/>
                <a:cs typeface="Times New Roman" panose="02020603050405020304" pitchFamily="18" charset="0"/>
              </a:rPr>
              <a:t>=".</a:t>
            </a:r>
            <a:r>
              <a:rPr lang="en-IN" sz="4800" dirty="0" err="1">
                <a:latin typeface="Times New Roman" panose="02020603050405020304" pitchFamily="18" charset="0"/>
                <a:cs typeface="Times New Roman" panose="02020603050405020304" pitchFamily="18" charset="0"/>
              </a:rPr>
              <a:t>MainActivity</a:t>
            </a:r>
            <a:r>
              <a:rPr lang="en-IN" sz="4800" dirty="0" smtClean="0">
                <a:latin typeface="Times New Roman" panose="02020603050405020304" pitchFamily="18" charset="0"/>
                <a:cs typeface="Times New Roman" panose="02020603050405020304" pitchFamily="18" charset="0"/>
              </a:rPr>
              <a:t>"&gt;</a:t>
            </a:r>
          </a:p>
          <a:p>
            <a:pPr marL="0" indent="0">
              <a:lnSpc>
                <a:spcPct val="120000"/>
              </a:lnSpc>
              <a:spcBef>
                <a:spcPts val="0"/>
              </a:spcBef>
              <a:buNone/>
            </a:pPr>
            <a:endParaRPr lang="en-IN" sz="4800" dirty="0">
              <a:latin typeface="Times New Roman" panose="02020603050405020304" pitchFamily="18" charset="0"/>
              <a:cs typeface="Times New Roman" panose="02020603050405020304" pitchFamily="18" charset="0"/>
            </a:endParaRPr>
          </a:p>
          <a:p>
            <a:pPr marL="0" indent="0">
              <a:lnSpc>
                <a:spcPct val="120000"/>
              </a:lnSpc>
              <a:spcBef>
                <a:spcPts val="0"/>
              </a:spcBef>
              <a:buNone/>
            </a:pPr>
            <a:r>
              <a:rPr lang="en-IN" sz="4800" dirty="0">
                <a:latin typeface="Times New Roman" panose="02020603050405020304" pitchFamily="18" charset="0"/>
                <a:cs typeface="Times New Roman" panose="02020603050405020304" pitchFamily="18" charset="0"/>
              </a:rPr>
              <a:t>	</a:t>
            </a:r>
            <a:r>
              <a:rPr lang="en-IN" sz="4800" dirty="0">
                <a:solidFill>
                  <a:srgbClr val="FF0000"/>
                </a:solidFill>
                <a:latin typeface="Times New Roman" panose="02020603050405020304" pitchFamily="18" charset="0"/>
                <a:cs typeface="Times New Roman" panose="02020603050405020304" pitchFamily="18" charset="0"/>
              </a:rPr>
              <a:t>&lt;!-- Add value in the android:weightSum--&gt;</a:t>
            </a:r>
          </a:p>
          <a:p>
            <a:pPr marL="0" indent="0">
              <a:lnSpc>
                <a:spcPct val="120000"/>
              </a:lnSpc>
              <a:spcBef>
                <a:spcPts val="0"/>
              </a:spcBef>
              <a:buNone/>
            </a:pPr>
            <a:r>
              <a:rPr lang="en-IN" sz="4800" dirty="0">
                <a:solidFill>
                  <a:srgbClr val="FF0000"/>
                </a:solidFill>
                <a:latin typeface="Times New Roman" panose="02020603050405020304" pitchFamily="18" charset="0"/>
                <a:cs typeface="Times New Roman" panose="02020603050405020304" pitchFamily="18" charset="0"/>
              </a:rPr>
              <a:t>	&lt;!-- Add horizontal in the android:orientation--&gt;</a:t>
            </a:r>
          </a:p>
          <a:p>
            <a:pPr marL="0" indent="0">
              <a:lnSpc>
                <a:spcPct val="120000"/>
              </a:lnSpc>
              <a:spcBef>
                <a:spcPts val="0"/>
              </a:spcBef>
              <a:buNone/>
            </a:pPr>
            <a:r>
              <a:rPr lang="en-IN" sz="4800" dirty="0">
                <a:solidFill>
                  <a:srgbClr val="FF0000"/>
                </a:solidFill>
                <a:latin typeface="Times New Roman" panose="02020603050405020304" pitchFamily="18" charset="0"/>
                <a:cs typeface="Times New Roman" panose="02020603050405020304" pitchFamily="18" charset="0"/>
              </a:rPr>
              <a:t>	&lt;!-- Add Button--&gt;</a:t>
            </a:r>
          </a:p>
          <a:p>
            <a:pPr marL="0" indent="0">
              <a:lnSpc>
                <a:spcPct val="120000"/>
              </a:lnSpc>
              <a:spcBef>
                <a:spcPts val="0"/>
              </a:spcBef>
              <a:buNone/>
            </a:pPr>
            <a:r>
              <a:rPr lang="en-IN" sz="4800" dirty="0">
                <a:solidFill>
                  <a:srgbClr val="FF0000"/>
                </a:solidFill>
                <a:latin typeface="Times New Roman" panose="02020603050405020304" pitchFamily="18" charset="0"/>
                <a:cs typeface="Times New Roman" panose="02020603050405020304" pitchFamily="18" charset="0"/>
              </a:rPr>
              <a:t>	&lt;!-- Add value in the android:layout_weight--&gt;</a:t>
            </a:r>
          </a:p>
          <a:p>
            <a:pPr marL="0" indent="0">
              <a:lnSpc>
                <a:spcPct val="120000"/>
              </a:lnSpc>
              <a:spcBef>
                <a:spcPts val="0"/>
              </a:spcBef>
              <a:buNone/>
            </a:pPr>
            <a:r>
              <a:rPr lang="en-IN" sz="4800" dirty="0">
                <a:latin typeface="Times New Roman" panose="02020603050405020304" pitchFamily="18" charset="0"/>
                <a:cs typeface="Times New Roman" panose="02020603050405020304" pitchFamily="18" charset="0"/>
              </a:rPr>
              <a:t>	&lt;Button</a:t>
            </a:r>
          </a:p>
          <a:p>
            <a:pPr marL="0" indent="0">
              <a:lnSpc>
                <a:spcPct val="120000"/>
              </a:lnSpc>
              <a:spcBef>
                <a:spcPts val="0"/>
              </a:spcBef>
              <a:buNone/>
            </a:pPr>
            <a:r>
              <a:rPr lang="en-IN" sz="4800" dirty="0">
                <a:latin typeface="Times New Roman" panose="02020603050405020304" pitchFamily="18" charset="0"/>
                <a:cs typeface="Times New Roman" panose="02020603050405020304" pitchFamily="18" charset="0"/>
              </a:rPr>
              <a:t>		android:layout_width="wrap_content"</a:t>
            </a:r>
          </a:p>
          <a:p>
            <a:pPr marL="0" indent="0">
              <a:lnSpc>
                <a:spcPct val="120000"/>
              </a:lnSpc>
              <a:spcBef>
                <a:spcPts val="0"/>
              </a:spcBef>
              <a:buNone/>
            </a:pPr>
            <a:r>
              <a:rPr lang="en-IN" sz="4800" dirty="0">
                <a:latin typeface="Times New Roman" panose="02020603050405020304" pitchFamily="18" charset="0"/>
                <a:cs typeface="Times New Roman" panose="02020603050405020304" pitchFamily="18" charset="0"/>
              </a:rPr>
              <a:t>		android:layout_height="match_parent"</a:t>
            </a:r>
          </a:p>
          <a:p>
            <a:pPr marL="0" indent="0">
              <a:lnSpc>
                <a:spcPct val="120000"/>
              </a:lnSpc>
              <a:spcBef>
                <a:spcPts val="0"/>
              </a:spcBef>
              <a:buNone/>
            </a:pPr>
            <a:r>
              <a:rPr lang="en-IN" sz="4800" dirty="0">
                <a:latin typeface="Times New Roman" panose="02020603050405020304" pitchFamily="18" charset="0"/>
                <a:cs typeface="Times New Roman" panose="02020603050405020304" pitchFamily="18" charset="0"/>
              </a:rPr>
              <a:t>		</a:t>
            </a:r>
            <a:r>
              <a:rPr lang="en-IN" sz="4800" dirty="0" err="1">
                <a:latin typeface="Times New Roman" panose="02020603050405020304" pitchFamily="18" charset="0"/>
                <a:cs typeface="Times New Roman" panose="02020603050405020304" pitchFamily="18" charset="0"/>
              </a:rPr>
              <a:t>android:layout_margin</a:t>
            </a:r>
            <a:r>
              <a:rPr lang="en-IN" sz="4800" dirty="0">
                <a:latin typeface="Times New Roman" panose="02020603050405020304" pitchFamily="18" charset="0"/>
                <a:cs typeface="Times New Roman" panose="02020603050405020304" pitchFamily="18" charset="0"/>
              </a:rPr>
              <a:t>="10dp"</a:t>
            </a:r>
          </a:p>
          <a:p>
            <a:pPr marL="0" indent="0">
              <a:lnSpc>
                <a:spcPct val="120000"/>
              </a:lnSpc>
              <a:spcBef>
                <a:spcPts val="0"/>
              </a:spcBef>
              <a:buNone/>
            </a:pPr>
            <a:r>
              <a:rPr lang="en-IN" sz="4800" dirty="0">
                <a:latin typeface="Times New Roman" panose="02020603050405020304" pitchFamily="18" charset="0"/>
                <a:cs typeface="Times New Roman" panose="02020603050405020304" pitchFamily="18" charset="0"/>
              </a:rPr>
              <a:t>		</a:t>
            </a:r>
            <a:r>
              <a:rPr lang="en-IN" sz="4800" dirty="0">
                <a:solidFill>
                  <a:srgbClr val="FF0000"/>
                </a:solidFill>
                <a:latin typeface="Times New Roman" panose="02020603050405020304" pitchFamily="18" charset="0"/>
                <a:cs typeface="Times New Roman" panose="02020603050405020304" pitchFamily="18" charset="0"/>
              </a:rPr>
              <a:t>android:layout_weight="1" </a:t>
            </a:r>
            <a:r>
              <a:rPr lang="en-IN" sz="4800" dirty="0">
                <a:latin typeface="Times New Roman" panose="02020603050405020304" pitchFamily="18" charset="0"/>
                <a:cs typeface="Times New Roman" panose="02020603050405020304" pitchFamily="18" charset="0"/>
              </a:rPr>
              <a:t>/&gt;</a:t>
            </a:r>
          </a:p>
          <a:p>
            <a:pPr marL="0" indent="0">
              <a:lnSpc>
                <a:spcPct val="120000"/>
              </a:lnSpc>
              <a:spcBef>
                <a:spcPts val="0"/>
              </a:spcBef>
              <a:buNone/>
            </a:pPr>
            <a:r>
              <a:rPr lang="en-IN" sz="4800" dirty="0">
                <a:latin typeface="Times New Roman" panose="02020603050405020304" pitchFamily="18" charset="0"/>
                <a:cs typeface="Times New Roman" panose="02020603050405020304" pitchFamily="18" charset="0"/>
              </a:rPr>
              <a:t>	</a:t>
            </a:r>
            <a:r>
              <a:rPr lang="en-IN" sz="4800" dirty="0">
                <a:solidFill>
                  <a:srgbClr val="FF0000"/>
                </a:solidFill>
                <a:latin typeface="Times New Roman" panose="02020603050405020304" pitchFamily="18" charset="0"/>
                <a:cs typeface="Times New Roman" panose="02020603050405020304" pitchFamily="18" charset="0"/>
              </a:rPr>
              <a:t>&lt;!-- Add Button--&gt;</a:t>
            </a:r>
          </a:p>
          <a:p>
            <a:pPr marL="0" indent="0">
              <a:lnSpc>
                <a:spcPct val="120000"/>
              </a:lnSpc>
              <a:spcBef>
                <a:spcPts val="0"/>
              </a:spcBef>
              <a:buNone/>
            </a:pPr>
            <a:r>
              <a:rPr lang="en-IN" sz="4800" dirty="0">
                <a:solidFill>
                  <a:srgbClr val="FF0000"/>
                </a:solidFill>
                <a:latin typeface="Times New Roman" panose="02020603050405020304" pitchFamily="18" charset="0"/>
                <a:cs typeface="Times New Roman" panose="02020603050405020304" pitchFamily="18" charset="0"/>
              </a:rPr>
              <a:t>	&lt;!-- Add value in the android:layout_weight--&gt;</a:t>
            </a:r>
          </a:p>
          <a:p>
            <a:pPr marL="0" indent="0">
              <a:lnSpc>
                <a:spcPct val="120000"/>
              </a:lnSpc>
              <a:spcBef>
                <a:spcPts val="0"/>
              </a:spcBef>
              <a:buNone/>
            </a:pPr>
            <a:r>
              <a:rPr lang="en-IN" sz="4800" dirty="0">
                <a:latin typeface="Times New Roman" panose="02020603050405020304" pitchFamily="18" charset="0"/>
                <a:cs typeface="Times New Roman" panose="02020603050405020304" pitchFamily="18" charset="0"/>
              </a:rPr>
              <a:t>	&lt;Button</a:t>
            </a:r>
          </a:p>
          <a:p>
            <a:pPr marL="0" indent="0">
              <a:lnSpc>
                <a:spcPct val="120000"/>
              </a:lnSpc>
              <a:spcBef>
                <a:spcPts val="0"/>
              </a:spcBef>
              <a:buNone/>
            </a:pPr>
            <a:r>
              <a:rPr lang="en-IN" sz="4800" dirty="0">
                <a:latin typeface="Times New Roman" panose="02020603050405020304" pitchFamily="18" charset="0"/>
                <a:cs typeface="Times New Roman" panose="02020603050405020304" pitchFamily="18" charset="0"/>
              </a:rPr>
              <a:t>		android:layout_width="wrap_content"</a:t>
            </a:r>
          </a:p>
          <a:p>
            <a:pPr marL="0" indent="0">
              <a:lnSpc>
                <a:spcPct val="120000"/>
              </a:lnSpc>
              <a:spcBef>
                <a:spcPts val="0"/>
              </a:spcBef>
              <a:buNone/>
            </a:pPr>
            <a:r>
              <a:rPr lang="en-IN" sz="4800" dirty="0">
                <a:latin typeface="Times New Roman" panose="02020603050405020304" pitchFamily="18" charset="0"/>
                <a:cs typeface="Times New Roman" panose="02020603050405020304" pitchFamily="18" charset="0"/>
              </a:rPr>
              <a:t>		android:layout_height="match_parent"</a:t>
            </a:r>
          </a:p>
          <a:p>
            <a:pPr marL="0" indent="0">
              <a:lnSpc>
                <a:spcPct val="120000"/>
              </a:lnSpc>
              <a:spcBef>
                <a:spcPts val="0"/>
              </a:spcBef>
              <a:buNone/>
            </a:pPr>
            <a:r>
              <a:rPr lang="en-IN" sz="4800" dirty="0">
                <a:latin typeface="Times New Roman" panose="02020603050405020304" pitchFamily="18" charset="0"/>
                <a:cs typeface="Times New Roman" panose="02020603050405020304" pitchFamily="18" charset="0"/>
              </a:rPr>
              <a:t>		</a:t>
            </a:r>
            <a:r>
              <a:rPr lang="en-IN" sz="4800" dirty="0" err="1">
                <a:latin typeface="Times New Roman" panose="02020603050405020304" pitchFamily="18" charset="0"/>
                <a:cs typeface="Times New Roman" panose="02020603050405020304" pitchFamily="18" charset="0"/>
              </a:rPr>
              <a:t>android:layout_margin</a:t>
            </a:r>
            <a:r>
              <a:rPr lang="en-IN" sz="4800" dirty="0">
                <a:latin typeface="Times New Roman" panose="02020603050405020304" pitchFamily="18" charset="0"/>
                <a:cs typeface="Times New Roman" panose="02020603050405020304" pitchFamily="18" charset="0"/>
              </a:rPr>
              <a:t>="10dp"</a:t>
            </a:r>
          </a:p>
          <a:p>
            <a:pPr marL="0" indent="0">
              <a:lnSpc>
                <a:spcPct val="120000"/>
              </a:lnSpc>
              <a:spcBef>
                <a:spcPts val="0"/>
              </a:spcBef>
              <a:buNone/>
            </a:pPr>
            <a:r>
              <a:rPr lang="en-IN" sz="4800" dirty="0">
                <a:latin typeface="Times New Roman" panose="02020603050405020304" pitchFamily="18" charset="0"/>
                <a:cs typeface="Times New Roman" panose="02020603050405020304" pitchFamily="18" charset="0"/>
              </a:rPr>
              <a:t>		</a:t>
            </a:r>
            <a:r>
              <a:rPr lang="en-IN" sz="4800" dirty="0">
                <a:solidFill>
                  <a:srgbClr val="FF0000"/>
                </a:solidFill>
                <a:latin typeface="Times New Roman" panose="02020603050405020304" pitchFamily="18" charset="0"/>
                <a:cs typeface="Times New Roman" panose="02020603050405020304" pitchFamily="18" charset="0"/>
              </a:rPr>
              <a:t>android:layout_weight="1" </a:t>
            </a:r>
            <a:r>
              <a:rPr lang="en-IN" sz="4800" dirty="0">
                <a:latin typeface="Times New Roman" panose="02020603050405020304" pitchFamily="18" charset="0"/>
                <a:cs typeface="Times New Roman" panose="02020603050405020304" pitchFamily="18" charset="0"/>
              </a:rPr>
              <a:t>/&gt;</a:t>
            </a:r>
          </a:p>
          <a:p>
            <a:pPr marL="0" indent="0">
              <a:lnSpc>
                <a:spcPct val="120000"/>
              </a:lnSpc>
              <a:spcBef>
                <a:spcPts val="0"/>
              </a:spcBef>
              <a:buNone/>
            </a:pPr>
            <a:r>
              <a:rPr lang="en-IN" sz="4800" dirty="0">
                <a:latin typeface="Times New Roman" panose="02020603050405020304" pitchFamily="18" charset="0"/>
                <a:cs typeface="Times New Roman" panose="02020603050405020304" pitchFamily="18" charset="0"/>
              </a:rPr>
              <a:t>	</a:t>
            </a:r>
            <a:r>
              <a:rPr lang="en-IN" sz="4800" dirty="0">
                <a:solidFill>
                  <a:srgbClr val="FF0000"/>
                </a:solidFill>
                <a:latin typeface="Times New Roman" panose="02020603050405020304" pitchFamily="18" charset="0"/>
                <a:cs typeface="Times New Roman" panose="02020603050405020304" pitchFamily="18" charset="0"/>
              </a:rPr>
              <a:t>&lt;!-- Add Button--&gt;</a:t>
            </a:r>
          </a:p>
          <a:p>
            <a:pPr marL="0" indent="0">
              <a:lnSpc>
                <a:spcPct val="120000"/>
              </a:lnSpc>
              <a:spcBef>
                <a:spcPts val="0"/>
              </a:spcBef>
              <a:buNone/>
            </a:pPr>
            <a:r>
              <a:rPr lang="en-IN" sz="4800" dirty="0">
                <a:solidFill>
                  <a:srgbClr val="FF0000"/>
                </a:solidFill>
                <a:latin typeface="Times New Roman" panose="02020603050405020304" pitchFamily="18" charset="0"/>
                <a:cs typeface="Times New Roman" panose="02020603050405020304" pitchFamily="18" charset="0"/>
              </a:rPr>
              <a:t>	&lt;!-- Add value in the android:layout_weight--&gt;</a:t>
            </a:r>
          </a:p>
          <a:p>
            <a:pPr marL="0" indent="0">
              <a:lnSpc>
                <a:spcPct val="120000"/>
              </a:lnSpc>
              <a:spcBef>
                <a:spcPts val="0"/>
              </a:spcBef>
              <a:buNone/>
            </a:pPr>
            <a:r>
              <a:rPr lang="en-IN" sz="4800" dirty="0">
                <a:latin typeface="Times New Roman" panose="02020603050405020304" pitchFamily="18" charset="0"/>
                <a:cs typeface="Times New Roman" panose="02020603050405020304" pitchFamily="18" charset="0"/>
              </a:rPr>
              <a:t>	&lt;Button</a:t>
            </a:r>
          </a:p>
          <a:p>
            <a:pPr marL="0" indent="0">
              <a:lnSpc>
                <a:spcPct val="120000"/>
              </a:lnSpc>
              <a:spcBef>
                <a:spcPts val="0"/>
              </a:spcBef>
              <a:buNone/>
            </a:pPr>
            <a:r>
              <a:rPr lang="en-IN" sz="4800" dirty="0">
                <a:latin typeface="Times New Roman" panose="02020603050405020304" pitchFamily="18" charset="0"/>
                <a:cs typeface="Times New Roman" panose="02020603050405020304" pitchFamily="18" charset="0"/>
              </a:rPr>
              <a:t>		android:layout_width="wrap_content"</a:t>
            </a:r>
          </a:p>
          <a:p>
            <a:pPr marL="0" indent="0">
              <a:lnSpc>
                <a:spcPct val="120000"/>
              </a:lnSpc>
              <a:spcBef>
                <a:spcPts val="0"/>
              </a:spcBef>
              <a:buNone/>
            </a:pPr>
            <a:r>
              <a:rPr lang="en-IN" sz="4800" dirty="0">
                <a:latin typeface="Times New Roman" panose="02020603050405020304" pitchFamily="18" charset="0"/>
                <a:cs typeface="Times New Roman" panose="02020603050405020304" pitchFamily="18" charset="0"/>
              </a:rPr>
              <a:t>		android:layout_height="match_parent"</a:t>
            </a:r>
          </a:p>
          <a:p>
            <a:pPr marL="0" indent="0">
              <a:lnSpc>
                <a:spcPct val="120000"/>
              </a:lnSpc>
              <a:spcBef>
                <a:spcPts val="0"/>
              </a:spcBef>
              <a:buNone/>
            </a:pPr>
            <a:r>
              <a:rPr lang="en-IN" sz="4800" dirty="0">
                <a:latin typeface="Times New Roman" panose="02020603050405020304" pitchFamily="18" charset="0"/>
                <a:cs typeface="Times New Roman" panose="02020603050405020304" pitchFamily="18" charset="0"/>
              </a:rPr>
              <a:t>		</a:t>
            </a:r>
            <a:r>
              <a:rPr lang="en-IN" sz="4800" dirty="0" err="1">
                <a:latin typeface="Times New Roman" panose="02020603050405020304" pitchFamily="18" charset="0"/>
                <a:cs typeface="Times New Roman" panose="02020603050405020304" pitchFamily="18" charset="0"/>
              </a:rPr>
              <a:t>android:layout_margin</a:t>
            </a:r>
            <a:r>
              <a:rPr lang="en-IN" sz="4800" dirty="0">
                <a:latin typeface="Times New Roman" panose="02020603050405020304" pitchFamily="18" charset="0"/>
                <a:cs typeface="Times New Roman" panose="02020603050405020304" pitchFamily="18" charset="0"/>
              </a:rPr>
              <a:t>="10dp"</a:t>
            </a:r>
          </a:p>
          <a:p>
            <a:pPr marL="0" indent="0">
              <a:lnSpc>
                <a:spcPct val="120000"/>
              </a:lnSpc>
              <a:spcBef>
                <a:spcPts val="0"/>
              </a:spcBef>
              <a:buNone/>
            </a:pPr>
            <a:r>
              <a:rPr lang="en-IN" sz="4800" dirty="0">
                <a:latin typeface="Times New Roman" panose="02020603050405020304" pitchFamily="18" charset="0"/>
                <a:cs typeface="Times New Roman" panose="02020603050405020304" pitchFamily="18" charset="0"/>
              </a:rPr>
              <a:t>		</a:t>
            </a:r>
            <a:r>
              <a:rPr lang="en-IN" sz="4800" dirty="0">
                <a:solidFill>
                  <a:srgbClr val="FF0000"/>
                </a:solidFill>
                <a:latin typeface="Times New Roman" panose="02020603050405020304" pitchFamily="18" charset="0"/>
                <a:cs typeface="Times New Roman" panose="02020603050405020304" pitchFamily="18" charset="0"/>
              </a:rPr>
              <a:t>android:layout_weight="1"</a:t>
            </a:r>
            <a:r>
              <a:rPr lang="en-IN" sz="4800" dirty="0">
                <a:latin typeface="Times New Roman" panose="02020603050405020304" pitchFamily="18" charset="0"/>
                <a:cs typeface="Times New Roman" panose="02020603050405020304" pitchFamily="18" charset="0"/>
              </a:rPr>
              <a:t> /&gt;</a:t>
            </a:r>
          </a:p>
          <a:p>
            <a:pPr marL="0" indent="0">
              <a:lnSpc>
                <a:spcPct val="120000"/>
              </a:lnSpc>
              <a:spcBef>
                <a:spcPts val="0"/>
              </a:spcBef>
              <a:buNone/>
            </a:pPr>
            <a:r>
              <a:rPr lang="en-IN" sz="4800" dirty="0">
                <a:solidFill>
                  <a:srgbClr val="FF0000"/>
                </a:solidFill>
                <a:latin typeface="Times New Roman" panose="02020603050405020304" pitchFamily="18" charset="0"/>
                <a:cs typeface="Times New Roman" panose="02020603050405020304" pitchFamily="18" charset="0"/>
              </a:rPr>
              <a:t>&lt;/</a:t>
            </a:r>
            <a:r>
              <a:rPr lang="en-IN" sz="4800" dirty="0" err="1">
                <a:solidFill>
                  <a:srgbClr val="FF0000"/>
                </a:solidFill>
                <a:latin typeface="Times New Roman" panose="02020603050405020304" pitchFamily="18" charset="0"/>
                <a:cs typeface="Times New Roman" panose="02020603050405020304" pitchFamily="18" charset="0"/>
              </a:rPr>
              <a:t>LinearLayout</a:t>
            </a:r>
            <a:r>
              <a:rPr lang="en-IN" sz="4800" dirty="0">
                <a:solidFill>
                  <a:srgbClr val="FF0000"/>
                </a:solidFill>
                <a:latin typeface="Times New Roman" panose="02020603050405020304" pitchFamily="18" charset="0"/>
                <a:cs typeface="Times New Roman" panose="02020603050405020304" pitchFamily="18" charset="0"/>
              </a:rPr>
              <a:t>&gt;</a:t>
            </a:r>
          </a:p>
          <a:p>
            <a:pPr marL="0" indent="0">
              <a:lnSpc>
                <a:spcPct val="120000"/>
              </a:lnSpc>
              <a:spcBef>
                <a:spcPts val="0"/>
              </a:spcBef>
              <a:buNone/>
            </a:pPr>
            <a:endParaRPr lang="en-IN" sz="2000" dirty="0"/>
          </a:p>
        </p:txBody>
      </p:sp>
      <p:pic>
        <p:nvPicPr>
          <p:cNvPr id="4098" name="Picture 2" descr="The output of the above cod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15150" y="745067"/>
            <a:ext cx="3238500" cy="5562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612042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4441" y="25400"/>
            <a:ext cx="6358467" cy="6705600"/>
          </a:xfrm>
        </p:spPr>
        <p:txBody>
          <a:bodyPr>
            <a:normAutofit fontScale="32500" lnSpcReduction="20000"/>
          </a:bodyPr>
          <a:lstStyle/>
          <a:p>
            <a:pPr marL="0" indent="0">
              <a:buNone/>
            </a:pPr>
            <a:r>
              <a:rPr lang="en-IN" sz="6800" b="1" dirty="0"/>
              <a:t>How to use gravity?</a:t>
            </a:r>
          </a:p>
          <a:p>
            <a:pPr marL="0" indent="0">
              <a:buNone/>
            </a:pPr>
            <a:r>
              <a:rPr lang="en-IN" sz="4300" dirty="0" smtClean="0">
                <a:latin typeface="Times New Roman" panose="02020603050405020304" pitchFamily="18" charset="0"/>
                <a:cs typeface="Times New Roman" panose="02020603050405020304" pitchFamily="18" charset="0"/>
              </a:rPr>
              <a:t>&lt;?xml version="1.0" encoding="utf-8"?&gt;</a:t>
            </a:r>
          </a:p>
          <a:p>
            <a:pPr marL="0" indent="0">
              <a:buNone/>
            </a:pPr>
            <a:r>
              <a:rPr lang="en-IN" sz="4300" dirty="0" smtClean="0">
                <a:solidFill>
                  <a:srgbClr val="FF0000"/>
                </a:solidFill>
                <a:latin typeface="Times New Roman" panose="02020603050405020304" pitchFamily="18" charset="0"/>
                <a:cs typeface="Times New Roman" panose="02020603050405020304" pitchFamily="18" charset="0"/>
              </a:rPr>
              <a:t>&lt;</a:t>
            </a:r>
            <a:r>
              <a:rPr lang="en-IN" sz="4300" dirty="0" err="1" smtClean="0">
                <a:solidFill>
                  <a:srgbClr val="FF0000"/>
                </a:solidFill>
                <a:latin typeface="Times New Roman" panose="02020603050405020304" pitchFamily="18" charset="0"/>
                <a:cs typeface="Times New Roman" panose="02020603050405020304" pitchFamily="18" charset="0"/>
              </a:rPr>
              <a:t>LinearLayout</a:t>
            </a:r>
            <a:endParaRPr lang="en-IN" sz="4300" dirty="0" smtClean="0">
              <a:solidFill>
                <a:srgbClr val="FF0000"/>
              </a:solidFill>
              <a:latin typeface="Times New Roman" panose="02020603050405020304" pitchFamily="18" charset="0"/>
              <a:cs typeface="Times New Roman" panose="02020603050405020304" pitchFamily="18" charset="0"/>
            </a:endParaRPr>
          </a:p>
          <a:p>
            <a:pPr marL="0" indent="0">
              <a:buNone/>
            </a:pPr>
            <a:r>
              <a:rPr lang="en-IN" sz="4300" dirty="0" smtClean="0">
                <a:latin typeface="Times New Roman" panose="02020603050405020304" pitchFamily="18" charset="0"/>
                <a:cs typeface="Times New Roman" panose="02020603050405020304" pitchFamily="18" charset="0"/>
              </a:rPr>
              <a:t>	</a:t>
            </a:r>
            <a:r>
              <a:rPr lang="en-IN" sz="4300" dirty="0" err="1" smtClean="0">
                <a:latin typeface="Times New Roman" panose="02020603050405020304" pitchFamily="18" charset="0"/>
                <a:cs typeface="Times New Roman" panose="02020603050405020304" pitchFamily="18" charset="0"/>
              </a:rPr>
              <a:t>xmlns:android</a:t>
            </a:r>
            <a:r>
              <a:rPr lang="en-IN" sz="4300" dirty="0" smtClean="0">
                <a:latin typeface="Times New Roman" panose="02020603050405020304" pitchFamily="18" charset="0"/>
                <a:cs typeface="Times New Roman" panose="02020603050405020304" pitchFamily="18" charset="0"/>
              </a:rPr>
              <a:t>="http://schemas.android.com/</a:t>
            </a:r>
            <a:r>
              <a:rPr lang="en-IN" sz="4300" dirty="0" err="1" smtClean="0">
                <a:latin typeface="Times New Roman" panose="02020603050405020304" pitchFamily="18" charset="0"/>
                <a:cs typeface="Times New Roman" panose="02020603050405020304" pitchFamily="18" charset="0"/>
              </a:rPr>
              <a:t>apk</a:t>
            </a:r>
            <a:r>
              <a:rPr lang="en-IN" sz="4300" dirty="0" smtClean="0">
                <a:latin typeface="Times New Roman" panose="02020603050405020304" pitchFamily="18" charset="0"/>
                <a:cs typeface="Times New Roman" panose="02020603050405020304" pitchFamily="18" charset="0"/>
              </a:rPr>
              <a:t>/res/android"</a:t>
            </a:r>
          </a:p>
          <a:p>
            <a:pPr marL="0" indent="0">
              <a:buNone/>
            </a:pPr>
            <a:r>
              <a:rPr lang="en-IN" sz="4300" dirty="0" smtClean="0">
                <a:latin typeface="Times New Roman" panose="02020603050405020304" pitchFamily="18" charset="0"/>
                <a:cs typeface="Times New Roman" panose="02020603050405020304" pitchFamily="18" charset="0"/>
              </a:rPr>
              <a:t>	</a:t>
            </a:r>
            <a:r>
              <a:rPr lang="en-IN" sz="4300" dirty="0" err="1" smtClean="0">
                <a:latin typeface="Times New Roman" panose="02020603050405020304" pitchFamily="18" charset="0"/>
                <a:cs typeface="Times New Roman" panose="02020603050405020304" pitchFamily="18" charset="0"/>
              </a:rPr>
              <a:t>xmlns:tools</a:t>
            </a:r>
            <a:r>
              <a:rPr lang="en-IN" sz="4300" dirty="0" smtClean="0">
                <a:latin typeface="Times New Roman" panose="02020603050405020304" pitchFamily="18" charset="0"/>
                <a:cs typeface="Times New Roman" panose="02020603050405020304" pitchFamily="18" charset="0"/>
              </a:rPr>
              <a:t>="http://schemas.android.com/tools"</a:t>
            </a:r>
          </a:p>
          <a:p>
            <a:pPr marL="0" indent="0">
              <a:buNone/>
            </a:pPr>
            <a:r>
              <a:rPr lang="en-IN" sz="4300" dirty="0" smtClean="0">
                <a:latin typeface="Times New Roman" panose="02020603050405020304" pitchFamily="18" charset="0"/>
                <a:cs typeface="Times New Roman" panose="02020603050405020304" pitchFamily="18" charset="0"/>
              </a:rPr>
              <a:t>	</a:t>
            </a:r>
            <a:r>
              <a:rPr lang="en-IN" sz="4300" dirty="0" err="1" smtClean="0">
                <a:latin typeface="Times New Roman" panose="02020603050405020304" pitchFamily="18" charset="0"/>
                <a:cs typeface="Times New Roman" panose="02020603050405020304" pitchFamily="18" charset="0"/>
              </a:rPr>
              <a:t>android:layout_width</a:t>
            </a:r>
            <a:r>
              <a:rPr lang="en-IN" sz="4300" dirty="0" smtClean="0">
                <a:latin typeface="Times New Roman" panose="02020603050405020304" pitchFamily="18" charset="0"/>
                <a:cs typeface="Times New Roman" panose="02020603050405020304" pitchFamily="18" charset="0"/>
              </a:rPr>
              <a:t>="</a:t>
            </a:r>
            <a:r>
              <a:rPr lang="en-IN" sz="4300" dirty="0" err="1" smtClean="0">
                <a:latin typeface="Times New Roman" panose="02020603050405020304" pitchFamily="18" charset="0"/>
                <a:cs typeface="Times New Roman" panose="02020603050405020304" pitchFamily="18" charset="0"/>
              </a:rPr>
              <a:t>match_parent</a:t>
            </a:r>
            <a:r>
              <a:rPr lang="en-IN" sz="4300" dirty="0" smtClean="0">
                <a:latin typeface="Times New Roman" panose="02020603050405020304" pitchFamily="18" charset="0"/>
                <a:cs typeface="Times New Roman" panose="02020603050405020304" pitchFamily="18" charset="0"/>
              </a:rPr>
              <a:t>"</a:t>
            </a:r>
          </a:p>
          <a:p>
            <a:pPr marL="0" indent="0">
              <a:buNone/>
            </a:pPr>
            <a:r>
              <a:rPr lang="en-IN" sz="4300" dirty="0" smtClean="0">
                <a:latin typeface="Times New Roman" panose="02020603050405020304" pitchFamily="18" charset="0"/>
                <a:cs typeface="Times New Roman" panose="02020603050405020304" pitchFamily="18" charset="0"/>
              </a:rPr>
              <a:t>	</a:t>
            </a:r>
            <a:r>
              <a:rPr lang="en-IN" sz="4300" dirty="0" err="1" smtClean="0">
                <a:latin typeface="Times New Roman" panose="02020603050405020304" pitchFamily="18" charset="0"/>
                <a:cs typeface="Times New Roman" panose="02020603050405020304" pitchFamily="18" charset="0"/>
              </a:rPr>
              <a:t>android:layout_height</a:t>
            </a:r>
            <a:r>
              <a:rPr lang="en-IN" sz="4300" dirty="0" smtClean="0">
                <a:latin typeface="Times New Roman" panose="02020603050405020304" pitchFamily="18" charset="0"/>
                <a:cs typeface="Times New Roman" panose="02020603050405020304" pitchFamily="18" charset="0"/>
              </a:rPr>
              <a:t>="</a:t>
            </a:r>
            <a:r>
              <a:rPr lang="en-IN" sz="4300" dirty="0" err="1" smtClean="0">
                <a:latin typeface="Times New Roman" panose="02020603050405020304" pitchFamily="18" charset="0"/>
                <a:cs typeface="Times New Roman" panose="02020603050405020304" pitchFamily="18" charset="0"/>
              </a:rPr>
              <a:t>match_parent</a:t>
            </a:r>
            <a:r>
              <a:rPr lang="en-IN" sz="4300" dirty="0" smtClean="0">
                <a:latin typeface="Times New Roman" panose="02020603050405020304" pitchFamily="18" charset="0"/>
                <a:cs typeface="Times New Roman" panose="02020603050405020304" pitchFamily="18" charset="0"/>
              </a:rPr>
              <a:t>"</a:t>
            </a:r>
          </a:p>
          <a:p>
            <a:pPr marL="0" indent="0">
              <a:buNone/>
            </a:pPr>
            <a:r>
              <a:rPr lang="en-IN" sz="4300" dirty="0" smtClean="0">
                <a:latin typeface="Times New Roman" panose="02020603050405020304" pitchFamily="18" charset="0"/>
                <a:cs typeface="Times New Roman" panose="02020603050405020304" pitchFamily="18" charset="0"/>
              </a:rPr>
              <a:t>	</a:t>
            </a:r>
            <a:r>
              <a:rPr lang="en-IN" sz="4300" dirty="0" err="1" smtClean="0">
                <a:latin typeface="Times New Roman" panose="02020603050405020304" pitchFamily="18" charset="0"/>
                <a:cs typeface="Times New Roman" panose="02020603050405020304" pitchFamily="18" charset="0"/>
              </a:rPr>
              <a:t>android:orientation</a:t>
            </a:r>
            <a:r>
              <a:rPr lang="en-IN" sz="4300" dirty="0" smtClean="0">
                <a:latin typeface="Times New Roman" panose="02020603050405020304" pitchFamily="18" charset="0"/>
                <a:cs typeface="Times New Roman" panose="02020603050405020304" pitchFamily="18" charset="0"/>
              </a:rPr>
              <a:t>="horizontal"</a:t>
            </a:r>
          </a:p>
          <a:p>
            <a:pPr marL="0" indent="0">
              <a:buNone/>
            </a:pPr>
            <a:r>
              <a:rPr lang="en-IN" sz="4300" dirty="0" smtClean="0">
                <a:latin typeface="Times New Roman" panose="02020603050405020304" pitchFamily="18" charset="0"/>
                <a:cs typeface="Times New Roman" panose="02020603050405020304" pitchFamily="18" charset="0"/>
              </a:rPr>
              <a:t>	</a:t>
            </a:r>
            <a:r>
              <a:rPr lang="en-IN" sz="4300" dirty="0" err="1" smtClean="0">
                <a:latin typeface="Times New Roman" panose="02020603050405020304" pitchFamily="18" charset="0"/>
                <a:cs typeface="Times New Roman" panose="02020603050405020304" pitchFamily="18" charset="0"/>
              </a:rPr>
              <a:t>android:weightSum</a:t>
            </a:r>
            <a:r>
              <a:rPr lang="en-IN" sz="4300" dirty="0" smtClean="0">
                <a:latin typeface="Times New Roman" panose="02020603050405020304" pitchFamily="18" charset="0"/>
                <a:cs typeface="Times New Roman" panose="02020603050405020304" pitchFamily="18" charset="0"/>
              </a:rPr>
              <a:t>="3"</a:t>
            </a:r>
          </a:p>
          <a:p>
            <a:pPr marL="0" indent="0">
              <a:buNone/>
            </a:pPr>
            <a:r>
              <a:rPr lang="en-IN" sz="4300" dirty="0" smtClean="0">
                <a:latin typeface="Times New Roman" panose="02020603050405020304" pitchFamily="18" charset="0"/>
                <a:cs typeface="Times New Roman" panose="02020603050405020304" pitchFamily="18" charset="0"/>
              </a:rPr>
              <a:t>	</a:t>
            </a:r>
            <a:r>
              <a:rPr lang="en-IN" sz="4300" dirty="0" err="1" smtClean="0">
                <a:latin typeface="Times New Roman" panose="02020603050405020304" pitchFamily="18" charset="0"/>
                <a:cs typeface="Times New Roman" panose="02020603050405020304" pitchFamily="18" charset="0"/>
              </a:rPr>
              <a:t>tools:context</a:t>
            </a:r>
            <a:r>
              <a:rPr lang="en-IN" sz="4300" dirty="0" smtClean="0">
                <a:latin typeface="Times New Roman" panose="02020603050405020304" pitchFamily="18" charset="0"/>
                <a:cs typeface="Times New Roman" panose="02020603050405020304" pitchFamily="18" charset="0"/>
              </a:rPr>
              <a:t>=".</a:t>
            </a:r>
            <a:r>
              <a:rPr lang="en-IN" sz="4300" dirty="0" err="1" smtClean="0">
                <a:latin typeface="Times New Roman" panose="02020603050405020304" pitchFamily="18" charset="0"/>
                <a:cs typeface="Times New Roman" panose="02020603050405020304" pitchFamily="18" charset="0"/>
              </a:rPr>
              <a:t>MainActivity</a:t>
            </a:r>
            <a:r>
              <a:rPr lang="en-IN" sz="4300" dirty="0" smtClean="0">
                <a:latin typeface="Times New Roman" panose="02020603050405020304" pitchFamily="18" charset="0"/>
                <a:cs typeface="Times New Roman" panose="02020603050405020304" pitchFamily="18" charset="0"/>
              </a:rPr>
              <a:t>"&gt;</a:t>
            </a:r>
          </a:p>
          <a:p>
            <a:pPr marL="0" indent="0">
              <a:buNone/>
            </a:pPr>
            <a:r>
              <a:rPr lang="en-IN" sz="4300" dirty="0" smtClean="0">
                <a:latin typeface="Times New Roman" panose="02020603050405020304" pitchFamily="18" charset="0"/>
                <a:cs typeface="Times New Roman" panose="02020603050405020304" pitchFamily="18" charset="0"/>
              </a:rPr>
              <a:t>	</a:t>
            </a:r>
            <a:r>
              <a:rPr lang="en-IN" sz="4300" dirty="0" smtClean="0">
                <a:solidFill>
                  <a:srgbClr val="FF0000"/>
                </a:solidFill>
                <a:latin typeface="Times New Roman" panose="02020603050405020304" pitchFamily="18" charset="0"/>
                <a:cs typeface="Times New Roman" panose="02020603050405020304" pitchFamily="18" charset="0"/>
              </a:rPr>
              <a:t>&lt;!-- Add value in the </a:t>
            </a:r>
            <a:r>
              <a:rPr lang="en-IN" sz="4300" dirty="0" err="1" smtClean="0">
                <a:solidFill>
                  <a:srgbClr val="FF0000"/>
                </a:solidFill>
                <a:latin typeface="Times New Roman" panose="02020603050405020304" pitchFamily="18" charset="0"/>
                <a:cs typeface="Times New Roman" panose="02020603050405020304" pitchFamily="18" charset="0"/>
              </a:rPr>
              <a:t>android:weightSum</a:t>
            </a:r>
            <a:r>
              <a:rPr lang="en-IN" sz="4300" dirty="0" smtClean="0">
                <a:solidFill>
                  <a:srgbClr val="FF0000"/>
                </a:solidFill>
                <a:latin typeface="Times New Roman" panose="02020603050405020304" pitchFamily="18" charset="0"/>
                <a:cs typeface="Times New Roman" panose="02020603050405020304" pitchFamily="18" charset="0"/>
              </a:rPr>
              <a:t>--&gt;</a:t>
            </a:r>
          </a:p>
          <a:p>
            <a:pPr marL="0" indent="0">
              <a:buNone/>
            </a:pPr>
            <a:r>
              <a:rPr lang="en-IN" sz="4300" dirty="0" smtClean="0">
                <a:solidFill>
                  <a:srgbClr val="FF0000"/>
                </a:solidFill>
                <a:latin typeface="Times New Roman" panose="02020603050405020304" pitchFamily="18" charset="0"/>
                <a:cs typeface="Times New Roman" panose="02020603050405020304" pitchFamily="18" charset="0"/>
              </a:rPr>
              <a:t>	&lt;!-- Add horizontal in the </a:t>
            </a:r>
            <a:r>
              <a:rPr lang="en-IN" sz="4300" dirty="0" err="1" smtClean="0">
                <a:solidFill>
                  <a:srgbClr val="FF0000"/>
                </a:solidFill>
                <a:latin typeface="Times New Roman" panose="02020603050405020304" pitchFamily="18" charset="0"/>
                <a:cs typeface="Times New Roman" panose="02020603050405020304" pitchFamily="18" charset="0"/>
              </a:rPr>
              <a:t>android:orientation</a:t>
            </a:r>
            <a:r>
              <a:rPr lang="en-IN" sz="4300" dirty="0" smtClean="0">
                <a:solidFill>
                  <a:srgbClr val="FF0000"/>
                </a:solidFill>
                <a:latin typeface="Times New Roman" panose="02020603050405020304" pitchFamily="18" charset="0"/>
                <a:cs typeface="Times New Roman" panose="02020603050405020304" pitchFamily="18" charset="0"/>
              </a:rPr>
              <a:t>--&gt;</a:t>
            </a:r>
          </a:p>
          <a:p>
            <a:pPr marL="0" indent="0">
              <a:buNone/>
            </a:pPr>
            <a:r>
              <a:rPr lang="en-IN" sz="4300" dirty="0" smtClean="0">
                <a:solidFill>
                  <a:srgbClr val="FF0000"/>
                </a:solidFill>
                <a:latin typeface="Times New Roman" panose="02020603050405020304" pitchFamily="18" charset="0"/>
                <a:cs typeface="Times New Roman" panose="02020603050405020304" pitchFamily="18" charset="0"/>
              </a:rPr>
              <a:t>	&lt;!-- Add Button--&gt;</a:t>
            </a:r>
          </a:p>
          <a:p>
            <a:pPr marL="0" indent="0">
              <a:buNone/>
            </a:pPr>
            <a:r>
              <a:rPr lang="en-IN" sz="4300" dirty="0" smtClean="0">
                <a:solidFill>
                  <a:srgbClr val="FF0000"/>
                </a:solidFill>
                <a:latin typeface="Times New Roman" panose="02020603050405020304" pitchFamily="18" charset="0"/>
                <a:cs typeface="Times New Roman" panose="02020603050405020304" pitchFamily="18" charset="0"/>
              </a:rPr>
              <a:t>	&lt;!-- Add value in the </a:t>
            </a:r>
            <a:r>
              <a:rPr lang="en-IN" sz="4300" dirty="0" err="1" smtClean="0">
                <a:solidFill>
                  <a:srgbClr val="FF0000"/>
                </a:solidFill>
                <a:latin typeface="Times New Roman" panose="02020603050405020304" pitchFamily="18" charset="0"/>
                <a:cs typeface="Times New Roman" panose="02020603050405020304" pitchFamily="18" charset="0"/>
              </a:rPr>
              <a:t>android:gravity</a:t>
            </a:r>
            <a:r>
              <a:rPr lang="en-IN" sz="4300" dirty="0" smtClean="0">
                <a:solidFill>
                  <a:srgbClr val="FF0000"/>
                </a:solidFill>
                <a:latin typeface="Times New Roman" panose="02020603050405020304" pitchFamily="18" charset="0"/>
                <a:cs typeface="Times New Roman" panose="02020603050405020304" pitchFamily="18" charset="0"/>
              </a:rPr>
              <a:t> --&gt;</a:t>
            </a:r>
          </a:p>
          <a:p>
            <a:pPr marL="0" indent="0">
              <a:buNone/>
            </a:pPr>
            <a:r>
              <a:rPr lang="en-IN" sz="4300" dirty="0" smtClean="0">
                <a:latin typeface="Times New Roman" panose="02020603050405020304" pitchFamily="18" charset="0"/>
                <a:cs typeface="Times New Roman" panose="02020603050405020304" pitchFamily="18" charset="0"/>
              </a:rPr>
              <a:t>	</a:t>
            </a:r>
          </a:p>
          <a:p>
            <a:pPr marL="0" indent="0">
              <a:buNone/>
            </a:pPr>
            <a:r>
              <a:rPr lang="en-IN" sz="4300" dirty="0">
                <a:latin typeface="Times New Roman" panose="02020603050405020304" pitchFamily="18" charset="0"/>
                <a:cs typeface="Times New Roman" panose="02020603050405020304" pitchFamily="18" charset="0"/>
              </a:rPr>
              <a:t> </a:t>
            </a:r>
            <a:r>
              <a:rPr lang="en-IN" sz="4300" dirty="0" smtClean="0">
                <a:latin typeface="Times New Roman" panose="02020603050405020304" pitchFamily="18" charset="0"/>
                <a:cs typeface="Times New Roman" panose="02020603050405020304" pitchFamily="18" charset="0"/>
              </a:rPr>
              <a:t>                 &lt;Button</a:t>
            </a:r>
          </a:p>
          <a:p>
            <a:pPr marL="0" indent="0">
              <a:buNone/>
            </a:pPr>
            <a:r>
              <a:rPr lang="en-IN" sz="4300" dirty="0" smtClean="0">
                <a:latin typeface="Times New Roman" panose="02020603050405020304" pitchFamily="18" charset="0"/>
                <a:cs typeface="Times New Roman" panose="02020603050405020304" pitchFamily="18" charset="0"/>
              </a:rPr>
              <a:t>		</a:t>
            </a:r>
            <a:r>
              <a:rPr lang="en-IN" sz="4300" dirty="0" err="1" smtClean="0">
                <a:latin typeface="Times New Roman" panose="02020603050405020304" pitchFamily="18" charset="0"/>
                <a:cs typeface="Times New Roman" panose="02020603050405020304" pitchFamily="18" charset="0"/>
              </a:rPr>
              <a:t>android:layout_width</a:t>
            </a:r>
            <a:r>
              <a:rPr lang="en-IN" sz="4300" dirty="0" smtClean="0">
                <a:latin typeface="Times New Roman" panose="02020603050405020304" pitchFamily="18" charset="0"/>
                <a:cs typeface="Times New Roman" panose="02020603050405020304" pitchFamily="18" charset="0"/>
              </a:rPr>
              <a:t>="</a:t>
            </a:r>
            <a:r>
              <a:rPr lang="en-IN" sz="4300" dirty="0" err="1" smtClean="0">
                <a:latin typeface="Times New Roman" panose="02020603050405020304" pitchFamily="18" charset="0"/>
                <a:cs typeface="Times New Roman" panose="02020603050405020304" pitchFamily="18" charset="0"/>
              </a:rPr>
              <a:t>wrap_content</a:t>
            </a:r>
            <a:r>
              <a:rPr lang="en-IN" sz="4300" dirty="0" smtClean="0">
                <a:latin typeface="Times New Roman" panose="02020603050405020304" pitchFamily="18" charset="0"/>
                <a:cs typeface="Times New Roman" panose="02020603050405020304" pitchFamily="18" charset="0"/>
              </a:rPr>
              <a:t>"</a:t>
            </a:r>
          </a:p>
          <a:p>
            <a:pPr marL="0" indent="0">
              <a:buNone/>
            </a:pPr>
            <a:r>
              <a:rPr lang="en-IN" sz="4300" dirty="0" smtClean="0">
                <a:latin typeface="Times New Roman" panose="02020603050405020304" pitchFamily="18" charset="0"/>
                <a:cs typeface="Times New Roman" panose="02020603050405020304" pitchFamily="18" charset="0"/>
              </a:rPr>
              <a:t>		</a:t>
            </a:r>
            <a:r>
              <a:rPr lang="en-IN" sz="4300" dirty="0" err="1" smtClean="0">
                <a:latin typeface="Times New Roman" panose="02020603050405020304" pitchFamily="18" charset="0"/>
                <a:cs typeface="Times New Roman" panose="02020603050405020304" pitchFamily="18" charset="0"/>
              </a:rPr>
              <a:t>android:layout_height</a:t>
            </a:r>
            <a:r>
              <a:rPr lang="en-IN" sz="4300" dirty="0" smtClean="0">
                <a:latin typeface="Times New Roman" panose="02020603050405020304" pitchFamily="18" charset="0"/>
                <a:cs typeface="Times New Roman" panose="02020603050405020304" pitchFamily="18" charset="0"/>
              </a:rPr>
              <a:t>="</a:t>
            </a:r>
            <a:r>
              <a:rPr lang="en-IN" sz="4300" dirty="0" err="1" smtClean="0">
                <a:latin typeface="Times New Roman" panose="02020603050405020304" pitchFamily="18" charset="0"/>
                <a:cs typeface="Times New Roman" panose="02020603050405020304" pitchFamily="18" charset="0"/>
              </a:rPr>
              <a:t>match_parent</a:t>
            </a:r>
            <a:r>
              <a:rPr lang="en-IN" sz="4300" dirty="0" smtClean="0">
                <a:latin typeface="Times New Roman" panose="02020603050405020304" pitchFamily="18" charset="0"/>
                <a:cs typeface="Times New Roman" panose="02020603050405020304" pitchFamily="18" charset="0"/>
              </a:rPr>
              <a:t>"</a:t>
            </a:r>
          </a:p>
          <a:p>
            <a:pPr marL="0" indent="0">
              <a:buNone/>
            </a:pPr>
            <a:r>
              <a:rPr lang="en-IN" sz="4300" dirty="0" smtClean="0">
                <a:latin typeface="Times New Roman" panose="02020603050405020304" pitchFamily="18" charset="0"/>
                <a:cs typeface="Times New Roman" panose="02020603050405020304" pitchFamily="18" charset="0"/>
              </a:rPr>
              <a:t>		</a:t>
            </a:r>
            <a:r>
              <a:rPr lang="en-IN" sz="4300" dirty="0" err="1" smtClean="0">
                <a:latin typeface="Times New Roman" panose="02020603050405020304" pitchFamily="18" charset="0"/>
                <a:cs typeface="Times New Roman" panose="02020603050405020304" pitchFamily="18" charset="0"/>
              </a:rPr>
              <a:t>android:layout_margin</a:t>
            </a:r>
            <a:r>
              <a:rPr lang="en-IN" sz="4300" dirty="0" smtClean="0">
                <a:latin typeface="Times New Roman" panose="02020603050405020304" pitchFamily="18" charset="0"/>
                <a:cs typeface="Times New Roman" panose="02020603050405020304" pitchFamily="18" charset="0"/>
              </a:rPr>
              <a:t>="10dp"</a:t>
            </a:r>
          </a:p>
          <a:p>
            <a:pPr marL="0" indent="0">
              <a:buNone/>
            </a:pPr>
            <a:r>
              <a:rPr lang="en-IN" sz="4300" dirty="0" smtClean="0">
                <a:latin typeface="Times New Roman" panose="02020603050405020304" pitchFamily="18" charset="0"/>
                <a:cs typeface="Times New Roman" panose="02020603050405020304" pitchFamily="18" charset="0"/>
              </a:rPr>
              <a:t>		</a:t>
            </a:r>
            <a:r>
              <a:rPr lang="en-IN" sz="4300" dirty="0" err="1" smtClean="0">
                <a:latin typeface="Times New Roman" panose="02020603050405020304" pitchFamily="18" charset="0"/>
                <a:cs typeface="Times New Roman" panose="02020603050405020304" pitchFamily="18" charset="0"/>
              </a:rPr>
              <a:t>android:layout_weight</a:t>
            </a:r>
            <a:r>
              <a:rPr lang="en-IN" sz="4300" dirty="0" smtClean="0">
                <a:latin typeface="Times New Roman" panose="02020603050405020304" pitchFamily="18" charset="0"/>
                <a:cs typeface="Times New Roman" panose="02020603050405020304" pitchFamily="18" charset="0"/>
              </a:rPr>
              <a:t>="1"</a:t>
            </a:r>
          </a:p>
          <a:p>
            <a:pPr marL="0" indent="0">
              <a:buNone/>
            </a:pPr>
            <a:r>
              <a:rPr lang="en-IN" sz="4300" dirty="0" smtClean="0">
                <a:latin typeface="Times New Roman" panose="02020603050405020304" pitchFamily="18" charset="0"/>
                <a:cs typeface="Times New Roman" panose="02020603050405020304" pitchFamily="18" charset="0"/>
              </a:rPr>
              <a:t>		</a:t>
            </a:r>
            <a:r>
              <a:rPr lang="en-IN" sz="4300" dirty="0" err="1" smtClean="0">
                <a:solidFill>
                  <a:srgbClr val="FF0000"/>
                </a:solidFill>
                <a:latin typeface="Times New Roman" panose="02020603050405020304" pitchFamily="18" charset="0"/>
                <a:cs typeface="Times New Roman" panose="02020603050405020304" pitchFamily="18" charset="0"/>
              </a:rPr>
              <a:t>android:gravity</a:t>
            </a:r>
            <a:r>
              <a:rPr lang="en-IN" sz="4300" dirty="0" smtClean="0">
                <a:solidFill>
                  <a:srgbClr val="FF0000"/>
                </a:solidFill>
                <a:latin typeface="Times New Roman" panose="02020603050405020304" pitchFamily="18" charset="0"/>
                <a:cs typeface="Times New Roman" panose="02020603050405020304" pitchFamily="18" charset="0"/>
              </a:rPr>
              <a:t>="</a:t>
            </a:r>
            <a:r>
              <a:rPr lang="en-IN" sz="4300" dirty="0" err="1" smtClean="0">
                <a:solidFill>
                  <a:srgbClr val="FF0000"/>
                </a:solidFill>
                <a:latin typeface="Times New Roman" panose="02020603050405020304" pitchFamily="18" charset="0"/>
                <a:cs typeface="Times New Roman" panose="02020603050405020304" pitchFamily="18" charset="0"/>
              </a:rPr>
              <a:t>bottom|center</a:t>
            </a:r>
            <a:r>
              <a:rPr lang="en-IN" sz="4300" dirty="0" smtClean="0">
                <a:solidFill>
                  <a:srgbClr val="FF0000"/>
                </a:solidFill>
                <a:latin typeface="Times New Roman" panose="02020603050405020304" pitchFamily="18" charset="0"/>
                <a:cs typeface="Times New Roman" panose="02020603050405020304" pitchFamily="18" charset="0"/>
              </a:rPr>
              <a:t>"</a:t>
            </a:r>
          </a:p>
          <a:p>
            <a:pPr marL="0" indent="0">
              <a:buNone/>
            </a:pPr>
            <a:r>
              <a:rPr lang="en-IN" sz="4300" dirty="0" smtClean="0">
                <a:latin typeface="Times New Roman" panose="02020603050405020304" pitchFamily="18" charset="0"/>
                <a:cs typeface="Times New Roman" panose="02020603050405020304" pitchFamily="18" charset="0"/>
              </a:rPr>
              <a:t>		</a:t>
            </a:r>
            <a:r>
              <a:rPr lang="en-IN" sz="4300" dirty="0" err="1" smtClean="0">
                <a:latin typeface="Times New Roman" panose="02020603050405020304" pitchFamily="18" charset="0"/>
                <a:cs typeface="Times New Roman" panose="02020603050405020304" pitchFamily="18" charset="0"/>
              </a:rPr>
              <a:t>android:text</a:t>
            </a:r>
            <a:r>
              <a:rPr lang="en-IN" sz="4300" dirty="0" smtClean="0">
                <a:latin typeface="Times New Roman" panose="02020603050405020304" pitchFamily="18" charset="0"/>
                <a:cs typeface="Times New Roman" panose="02020603050405020304" pitchFamily="18" charset="0"/>
              </a:rPr>
              <a:t>="GFG" /&gt;</a:t>
            </a:r>
          </a:p>
          <a:p>
            <a:pPr marL="0" indent="0">
              <a:buNone/>
            </a:pPr>
            <a:r>
              <a:rPr lang="en-IN" sz="4300" dirty="0" smtClean="0">
                <a:latin typeface="Times New Roman" panose="02020603050405020304" pitchFamily="18" charset="0"/>
                <a:cs typeface="Times New Roman" panose="02020603050405020304" pitchFamily="18" charset="0"/>
              </a:rPr>
              <a:t>	</a:t>
            </a:r>
            <a:endParaRPr lang="en-IN" sz="4300" dirty="0">
              <a:latin typeface="Times New Roman" panose="02020603050405020304" pitchFamily="18" charset="0"/>
              <a:cs typeface="Times New Roman" panose="02020603050405020304" pitchFamily="18" charset="0"/>
            </a:endParaRPr>
          </a:p>
        </p:txBody>
      </p:sp>
      <p:sp>
        <p:nvSpPr>
          <p:cNvPr id="2" name="TextBox 1"/>
          <p:cNvSpPr txBox="1"/>
          <p:nvPr/>
        </p:nvSpPr>
        <p:spPr>
          <a:xfrm>
            <a:off x="4800601" y="25400"/>
            <a:ext cx="5655733" cy="4216539"/>
          </a:xfrm>
          <a:prstGeom prst="rect">
            <a:avLst/>
          </a:prstGeom>
          <a:noFill/>
        </p:spPr>
        <p:txBody>
          <a:bodyPr wrap="square" rtlCol="0">
            <a:spAutoFit/>
          </a:bodyPr>
          <a:lstStyle/>
          <a:p>
            <a:r>
              <a:rPr lang="en-IN" sz="1600" dirty="0">
                <a:solidFill>
                  <a:srgbClr val="FF0000"/>
                </a:solidFill>
              </a:rPr>
              <a:t> </a:t>
            </a:r>
            <a:r>
              <a:rPr lang="en-IN" sz="1400" dirty="0">
                <a:solidFill>
                  <a:srgbClr val="FF0000"/>
                </a:solidFill>
                <a:latin typeface="Times New Roman" panose="02020603050405020304" pitchFamily="18" charset="0"/>
                <a:cs typeface="Times New Roman" panose="02020603050405020304" pitchFamily="18" charset="0"/>
              </a:rPr>
              <a:t>&lt;!-- Add Button--&gt;</a:t>
            </a:r>
          </a:p>
          <a:p>
            <a:r>
              <a:rPr lang="en-IN" sz="1400" dirty="0">
                <a:solidFill>
                  <a:srgbClr val="FF0000"/>
                </a:solidFill>
                <a:latin typeface="Times New Roman" panose="02020603050405020304" pitchFamily="18" charset="0"/>
                <a:cs typeface="Times New Roman" panose="02020603050405020304" pitchFamily="18" charset="0"/>
              </a:rPr>
              <a:t>	&lt;!-- Add value in the </a:t>
            </a:r>
            <a:r>
              <a:rPr lang="en-IN" sz="1400" dirty="0" err="1">
                <a:solidFill>
                  <a:srgbClr val="FF0000"/>
                </a:solidFill>
                <a:latin typeface="Times New Roman" panose="02020603050405020304" pitchFamily="18" charset="0"/>
                <a:cs typeface="Times New Roman" panose="02020603050405020304" pitchFamily="18" charset="0"/>
              </a:rPr>
              <a:t>android:gravity</a:t>
            </a:r>
            <a:r>
              <a:rPr lang="en-IN" sz="1400" dirty="0">
                <a:solidFill>
                  <a:srgbClr val="FF0000"/>
                </a:solidFill>
                <a:latin typeface="Times New Roman" panose="02020603050405020304" pitchFamily="18" charset="0"/>
                <a:cs typeface="Times New Roman" panose="02020603050405020304" pitchFamily="18" charset="0"/>
              </a:rPr>
              <a:t> --&gt;</a:t>
            </a:r>
          </a:p>
          <a:p>
            <a:r>
              <a:rPr lang="en-IN" sz="1400" dirty="0">
                <a:latin typeface="Times New Roman" panose="02020603050405020304" pitchFamily="18" charset="0"/>
                <a:cs typeface="Times New Roman" panose="02020603050405020304" pitchFamily="18" charset="0"/>
              </a:rPr>
              <a:t>	&lt;Button</a:t>
            </a:r>
          </a:p>
          <a:p>
            <a:r>
              <a:rPr lang="en-IN" sz="1400" dirty="0">
                <a:latin typeface="Times New Roman" panose="02020603050405020304" pitchFamily="18" charset="0"/>
                <a:cs typeface="Times New Roman" panose="02020603050405020304" pitchFamily="18" charset="0"/>
              </a:rPr>
              <a:t>		</a:t>
            </a:r>
            <a:r>
              <a:rPr lang="en-IN" sz="1400" dirty="0" err="1">
                <a:latin typeface="Times New Roman" panose="02020603050405020304" pitchFamily="18" charset="0"/>
                <a:cs typeface="Times New Roman" panose="02020603050405020304" pitchFamily="18" charset="0"/>
              </a:rPr>
              <a:t>android:layout_width</a:t>
            </a:r>
            <a:r>
              <a:rPr lang="en-IN" sz="1400" dirty="0">
                <a:latin typeface="Times New Roman" panose="02020603050405020304" pitchFamily="18" charset="0"/>
                <a:cs typeface="Times New Roman" panose="02020603050405020304" pitchFamily="18" charset="0"/>
              </a:rPr>
              <a:t>="</a:t>
            </a:r>
            <a:r>
              <a:rPr lang="en-IN" sz="1400" dirty="0" err="1">
                <a:latin typeface="Times New Roman" panose="02020603050405020304" pitchFamily="18" charset="0"/>
                <a:cs typeface="Times New Roman" panose="02020603050405020304" pitchFamily="18" charset="0"/>
              </a:rPr>
              <a:t>wrap_content</a:t>
            </a:r>
            <a:r>
              <a:rPr lang="en-IN" sz="1400" dirty="0">
                <a:latin typeface="Times New Roman" panose="02020603050405020304" pitchFamily="18" charset="0"/>
                <a:cs typeface="Times New Roman" panose="02020603050405020304" pitchFamily="18" charset="0"/>
              </a:rPr>
              <a:t>"</a:t>
            </a:r>
          </a:p>
          <a:p>
            <a:r>
              <a:rPr lang="en-IN" sz="1400" dirty="0">
                <a:latin typeface="Times New Roman" panose="02020603050405020304" pitchFamily="18" charset="0"/>
                <a:cs typeface="Times New Roman" panose="02020603050405020304" pitchFamily="18" charset="0"/>
              </a:rPr>
              <a:t>		</a:t>
            </a:r>
            <a:r>
              <a:rPr lang="en-IN" sz="1400" dirty="0" err="1">
                <a:latin typeface="Times New Roman" panose="02020603050405020304" pitchFamily="18" charset="0"/>
                <a:cs typeface="Times New Roman" panose="02020603050405020304" pitchFamily="18" charset="0"/>
              </a:rPr>
              <a:t>android:layout_height</a:t>
            </a:r>
            <a:r>
              <a:rPr lang="en-IN" sz="1400" dirty="0">
                <a:latin typeface="Times New Roman" panose="02020603050405020304" pitchFamily="18" charset="0"/>
                <a:cs typeface="Times New Roman" panose="02020603050405020304" pitchFamily="18" charset="0"/>
              </a:rPr>
              <a:t>="</a:t>
            </a:r>
            <a:r>
              <a:rPr lang="en-IN" sz="1400" dirty="0" err="1">
                <a:latin typeface="Times New Roman" panose="02020603050405020304" pitchFamily="18" charset="0"/>
                <a:cs typeface="Times New Roman" panose="02020603050405020304" pitchFamily="18" charset="0"/>
              </a:rPr>
              <a:t>match_parent</a:t>
            </a:r>
            <a:r>
              <a:rPr lang="en-IN" sz="1400" dirty="0">
                <a:latin typeface="Times New Roman" panose="02020603050405020304" pitchFamily="18" charset="0"/>
                <a:cs typeface="Times New Roman" panose="02020603050405020304" pitchFamily="18" charset="0"/>
              </a:rPr>
              <a:t>"</a:t>
            </a:r>
          </a:p>
          <a:p>
            <a:r>
              <a:rPr lang="en-IN" sz="1400" dirty="0">
                <a:latin typeface="Times New Roman" panose="02020603050405020304" pitchFamily="18" charset="0"/>
                <a:cs typeface="Times New Roman" panose="02020603050405020304" pitchFamily="18" charset="0"/>
              </a:rPr>
              <a:t>		</a:t>
            </a:r>
            <a:r>
              <a:rPr lang="en-IN" sz="1400" dirty="0" err="1">
                <a:latin typeface="Times New Roman" panose="02020603050405020304" pitchFamily="18" charset="0"/>
                <a:cs typeface="Times New Roman" panose="02020603050405020304" pitchFamily="18" charset="0"/>
              </a:rPr>
              <a:t>android:layout_margin</a:t>
            </a:r>
            <a:r>
              <a:rPr lang="en-IN" sz="1400" dirty="0">
                <a:latin typeface="Times New Roman" panose="02020603050405020304" pitchFamily="18" charset="0"/>
                <a:cs typeface="Times New Roman" panose="02020603050405020304" pitchFamily="18" charset="0"/>
              </a:rPr>
              <a:t>="10dp"</a:t>
            </a:r>
          </a:p>
          <a:p>
            <a:r>
              <a:rPr lang="en-IN" sz="1400" dirty="0">
                <a:latin typeface="Times New Roman" panose="02020603050405020304" pitchFamily="18" charset="0"/>
                <a:cs typeface="Times New Roman" panose="02020603050405020304" pitchFamily="18" charset="0"/>
              </a:rPr>
              <a:t>		</a:t>
            </a:r>
            <a:r>
              <a:rPr lang="en-IN" sz="1400" dirty="0" err="1">
                <a:latin typeface="Times New Roman" panose="02020603050405020304" pitchFamily="18" charset="0"/>
                <a:cs typeface="Times New Roman" panose="02020603050405020304" pitchFamily="18" charset="0"/>
              </a:rPr>
              <a:t>android:layout_weight</a:t>
            </a:r>
            <a:r>
              <a:rPr lang="en-IN" sz="1400" dirty="0">
                <a:latin typeface="Times New Roman" panose="02020603050405020304" pitchFamily="18" charset="0"/>
                <a:cs typeface="Times New Roman" panose="02020603050405020304" pitchFamily="18" charset="0"/>
              </a:rPr>
              <a:t>="1"</a:t>
            </a:r>
          </a:p>
          <a:p>
            <a:r>
              <a:rPr lang="en-IN" sz="1400" dirty="0">
                <a:latin typeface="Times New Roman" panose="02020603050405020304" pitchFamily="18" charset="0"/>
                <a:cs typeface="Times New Roman" panose="02020603050405020304" pitchFamily="18" charset="0"/>
              </a:rPr>
              <a:t>		</a:t>
            </a:r>
            <a:r>
              <a:rPr lang="en-IN" sz="1400" dirty="0" err="1">
                <a:solidFill>
                  <a:srgbClr val="FF0000"/>
                </a:solidFill>
                <a:latin typeface="Times New Roman" panose="02020603050405020304" pitchFamily="18" charset="0"/>
                <a:cs typeface="Times New Roman" panose="02020603050405020304" pitchFamily="18" charset="0"/>
              </a:rPr>
              <a:t>android:gravity</a:t>
            </a:r>
            <a:r>
              <a:rPr lang="en-IN" sz="1400" dirty="0">
                <a:solidFill>
                  <a:srgbClr val="FF0000"/>
                </a:solidFill>
                <a:latin typeface="Times New Roman" panose="02020603050405020304" pitchFamily="18" charset="0"/>
                <a:cs typeface="Times New Roman" panose="02020603050405020304" pitchFamily="18" charset="0"/>
              </a:rPr>
              <a:t>="</a:t>
            </a:r>
            <a:r>
              <a:rPr lang="en-IN" sz="1400" dirty="0" err="1">
                <a:solidFill>
                  <a:srgbClr val="FF0000"/>
                </a:solidFill>
                <a:latin typeface="Times New Roman" panose="02020603050405020304" pitchFamily="18" charset="0"/>
                <a:cs typeface="Times New Roman" panose="02020603050405020304" pitchFamily="18" charset="0"/>
              </a:rPr>
              <a:t>center</a:t>
            </a:r>
            <a:r>
              <a:rPr lang="en-IN" sz="1400" dirty="0">
                <a:solidFill>
                  <a:srgbClr val="FF0000"/>
                </a:solidFill>
                <a:latin typeface="Times New Roman" panose="02020603050405020304" pitchFamily="18" charset="0"/>
                <a:cs typeface="Times New Roman" panose="02020603050405020304" pitchFamily="18" charset="0"/>
              </a:rPr>
              <a:t>"</a:t>
            </a:r>
          </a:p>
          <a:p>
            <a:r>
              <a:rPr lang="en-IN" sz="1400" dirty="0">
                <a:latin typeface="Times New Roman" panose="02020603050405020304" pitchFamily="18" charset="0"/>
                <a:cs typeface="Times New Roman" panose="02020603050405020304" pitchFamily="18" charset="0"/>
              </a:rPr>
              <a:t>	                     </a:t>
            </a:r>
            <a:r>
              <a:rPr lang="en-IN" sz="1400" dirty="0" err="1" smtClean="0">
                <a:latin typeface="Times New Roman" panose="02020603050405020304" pitchFamily="18" charset="0"/>
                <a:cs typeface="Times New Roman" panose="02020603050405020304" pitchFamily="18" charset="0"/>
              </a:rPr>
              <a:t>android:text</a:t>
            </a:r>
            <a:r>
              <a:rPr lang="en-IN" sz="1400" dirty="0">
                <a:latin typeface="Times New Roman" panose="02020603050405020304" pitchFamily="18" charset="0"/>
                <a:cs typeface="Times New Roman" panose="02020603050405020304" pitchFamily="18" charset="0"/>
              </a:rPr>
              <a:t>="GFG" /&gt;</a:t>
            </a:r>
          </a:p>
          <a:p>
            <a:r>
              <a:rPr lang="en-IN" sz="1400" dirty="0">
                <a:latin typeface="Times New Roman" panose="02020603050405020304" pitchFamily="18" charset="0"/>
                <a:cs typeface="Times New Roman" panose="02020603050405020304" pitchFamily="18" charset="0"/>
              </a:rPr>
              <a:t>	</a:t>
            </a:r>
            <a:r>
              <a:rPr lang="en-IN" sz="1400" dirty="0">
                <a:solidFill>
                  <a:srgbClr val="FF0000"/>
                </a:solidFill>
                <a:latin typeface="Times New Roman" panose="02020603050405020304" pitchFamily="18" charset="0"/>
                <a:cs typeface="Times New Roman" panose="02020603050405020304" pitchFamily="18" charset="0"/>
              </a:rPr>
              <a:t>&lt;!-- Add Button--&gt;</a:t>
            </a:r>
          </a:p>
          <a:p>
            <a:r>
              <a:rPr lang="en-IN" sz="1400" dirty="0">
                <a:solidFill>
                  <a:srgbClr val="FF0000"/>
                </a:solidFill>
                <a:latin typeface="Times New Roman" panose="02020603050405020304" pitchFamily="18" charset="0"/>
                <a:cs typeface="Times New Roman" panose="02020603050405020304" pitchFamily="18" charset="0"/>
              </a:rPr>
              <a:t>	&lt;!-- Add value in the </a:t>
            </a:r>
            <a:r>
              <a:rPr lang="en-IN" sz="1400" dirty="0" err="1">
                <a:solidFill>
                  <a:srgbClr val="FF0000"/>
                </a:solidFill>
                <a:latin typeface="Times New Roman" panose="02020603050405020304" pitchFamily="18" charset="0"/>
                <a:cs typeface="Times New Roman" panose="02020603050405020304" pitchFamily="18" charset="0"/>
              </a:rPr>
              <a:t>android:gravity</a:t>
            </a:r>
            <a:r>
              <a:rPr lang="en-IN" sz="1400" dirty="0">
                <a:solidFill>
                  <a:srgbClr val="FF0000"/>
                </a:solidFill>
                <a:latin typeface="Times New Roman" panose="02020603050405020304" pitchFamily="18" charset="0"/>
                <a:cs typeface="Times New Roman" panose="02020603050405020304" pitchFamily="18" charset="0"/>
              </a:rPr>
              <a:t> --&gt;</a:t>
            </a:r>
          </a:p>
          <a:p>
            <a:r>
              <a:rPr lang="en-IN" sz="1400" dirty="0">
                <a:latin typeface="Times New Roman" panose="02020603050405020304" pitchFamily="18" charset="0"/>
                <a:cs typeface="Times New Roman" panose="02020603050405020304" pitchFamily="18" charset="0"/>
              </a:rPr>
              <a:t>	&lt;Button</a:t>
            </a:r>
          </a:p>
          <a:p>
            <a:r>
              <a:rPr lang="en-IN" sz="1400" dirty="0">
                <a:latin typeface="Times New Roman" panose="02020603050405020304" pitchFamily="18" charset="0"/>
                <a:cs typeface="Times New Roman" panose="02020603050405020304" pitchFamily="18" charset="0"/>
              </a:rPr>
              <a:t>		</a:t>
            </a:r>
            <a:r>
              <a:rPr lang="en-IN" sz="1400" dirty="0" err="1">
                <a:latin typeface="Times New Roman" panose="02020603050405020304" pitchFamily="18" charset="0"/>
                <a:cs typeface="Times New Roman" panose="02020603050405020304" pitchFamily="18" charset="0"/>
              </a:rPr>
              <a:t>android:layout_width</a:t>
            </a:r>
            <a:r>
              <a:rPr lang="en-IN" sz="1400" dirty="0">
                <a:latin typeface="Times New Roman" panose="02020603050405020304" pitchFamily="18" charset="0"/>
                <a:cs typeface="Times New Roman" panose="02020603050405020304" pitchFamily="18" charset="0"/>
              </a:rPr>
              <a:t>="</a:t>
            </a:r>
            <a:r>
              <a:rPr lang="en-IN" sz="1400" dirty="0" err="1">
                <a:latin typeface="Times New Roman" panose="02020603050405020304" pitchFamily="18" charset="0"/>
                <a:cs typeface="Times New Roman" panose="02020603050405020304" pitchFamily="18" charset="0"/>
              </a:rPr>
              <a:t>wrap_content</a:t>
            </a:r>
            <a:r>
              <a:rPr lang="en-IN" sz="1400" dirty="0">
                <a:latin typeface="Times New Roman" panose="02020603050405020304" pitchFamily="18" charset="0"/>
                <a:cs typeface="Times New Roman" panose="02020603050405020304" pitchFamily="18" charset="0"/>
              </a:rPr>
              <a:t>"</a:t>
            </a:r>
          </a:p>
          <a:p>
            <a:r>
              <a:rPr lang="en-IN" sz="1400" dirty="0">
                <a:latin typeface="Times New Roman" panose="02020603050405020304" pitchFamily="18" charset="0"/>
                <a:cs typeface="Times New Roman" panose="02020603050405020304" pitchFamily="18" charset="0"/>
              </a:rPr>
              <a:t>		</a:t>
            </a:r>
            <a:r>
              <a:rPr lang="en-IN" sz="1400" dirty="0" err="1">
                <a:latin typeface="Times New Roman" panose="02020603050405020304" pitchFamily="18" charset="0"/>
                <a:cs typeface="Times New Roman" panose="02020603050405020304" pitchFamily="18" charset="0"/>
              </a:rPr>
              <a:t>android:layout_height</a:t>
            </a:r>
            <a:r>
              <a:rPr lang="en-IN" sz="1400" dirty="0">
                <a:latin typeface="Times New Roman" panose="02020603050405020304" pitchFamily="18" charset="0"/>
                <a:cs typeface="Times New Roman" panose="02020603050405020304" pitchFamily="18" charset="0"/>
              </a:rPr>
              <a:t>="</a:t>
            </a:r>
            <a:r>
              <a:rPr lang="en-IN" sz="1400" dirty="0" err="1">
                <a:latin typeface="Times New Roman" panose="02020603050405020304" pitchFamily="18" charset="0"/>
                <a:cs typeface="Times New Roman" panose="02020603050405020304" pitchFamily="18" charset="0"/>
              </a:rPr>
              <a:t>match_parent</a:t>
            </a:r>
            <a:r>
              <a:rPr lang="en-IN" sz="1400" dirty="0">
                <a:latin typeface="Times New Roman" panose="02020603050405020304" pitchFamily="18" charset="0"/>
                <a:cs typeface="Times New Roman" panose="02020603050405020304" pitchFamily="18" charset="0"/>
              </a:rPr>
              <a:t>"</a:t>
            </a:r>
          </a:p>
          <a:p>
            <a:r>
              <a:rPr lang="en-IN" sz="1400" dirty="0">
                <a:latin typeface="Times New Roman" panose="02020603050405020304" pitchFamily="18" charset="0"/>
                <a:cs typeface="Times New Roman" panose="02020603050405020304" pitchFamily="18" charset="0"/>
              </a:rPr>
              <a:t>		</a:t>
            </a:r>
            <a:r>
              <a:rPr lang="en-IN" sz="1400" dirty="0" err="1">
                <a:latin typeface="Times New Roman" panose="02020603050405020304" pitchFamily="18" charset="0"/>
                <a:cs typeface="Times New Roman" panose="02020603050405020304" pitchFamily="18" charset="0"/>
              </a:rPr>
              <a:t>android:layout_margin</a:t>
            </a:r>
            <a:r>
              <a:rPr lang="en-IN" sz="1400" dirty="0">
                <a:latin typeface="Times New Roman" panose="02020603050405020304" pitchFamily="18" charset="0"/>
                <a:cs typeface="Times New Roman" panose="02020603050405020304" pitchFamily="18" charset="0"/>
              </a:rPr>
              <a:t>="10dp"</a:t>
            </a:r>
          </a:p>
          <a:p>
            <a:r>
              <a:rPr lang="en-IN" sz="1400" dirty="0">
                <a:latin typeface="Times New Roman" panose="02020603050405020304" pitchFamily="18" charset="0"/>
                <a:cs typeface="Times New Roman" panose="02020603050405020304" pitchFamily="18" charset="0"/>
              </a:rPr>
              <a:t>		</a:t>
            </a:r>
            <a:r>
              <a:rPr lang="en-IN" sz="1400" dirty="0" err="1">
                <a:latin typeface="Times New Roman" panose="02020603050405020304" pitchFamily="18" charset="0"/>
                <a:cs typeface="Times New Roman" panose="02020603050405020304" pitchFamily="18" charset="0"/>
              </a:rPr>
              <a:t>android:layout_weight</a:t>
            </a:r>
            <a:r>
              <a:rPr lang="en-IN" sz="1400" dirty="0">
                <a:latin typeface="Times New Roman" panose="02020603050405020304" pitchFamily="18" charset="0"/>
                <a:cs typeface="Times New Roman" panose="02020603050405020304" pitchFamily="18" charset="0"/>
              </a:rPr>
              <a:t>="1"</a:t>
            </a:r>
          </a:p>
          <a:p>
            <a:r>
              <a:rPr lang="en-IN" sz="1400" dirty="0">
                <a:latin typeface="Times New Roman" panose="02020603050405020304" pitchFamily="18" charset="0"/>
                <a:cs typeface="Times New Roman" panose="02020603050405020304" pitchFamily="18" charset="0"/>
              </a:rPr>
              <a:t>		</a:t>
            </a:r>
            <a:r>
              <a:rPr lang="en-IN" sz="1400" dirty="0" err="1">
                <a:solidFill>
                  <a:srgbClr val="FF0000"/>
                </a:solidFill>
                <a:latin typeface="Times New Roman" panose="02020603050405020304" pitchFamily="18" charset="0"/>
                <a:cs typeface="Times New Roman" panose="02020603050405020304" pitchFamily="18" charset="0"/>
              </a:rPr>
              <a:t>android:gravity</a:t>
            </a:r>
            <a:r>
              <a:rPr lang="en-IN" sz="1400" dirty="0">
                <a:solidFill>
                  <a:srgbClr val="FF0000"/>
                </a:solidFill>
                <a:latin typeface="Times New Roman" panose="02020603050405020304" pitchFamily="18" charset="0"/>
                <a:cs typeface="Times New Roman" panose="02020603050405020304" pitchFamily="18" charset="0"/>
              </a:rPr>
              <a:t>="</a:t>
            </a:r>
            <a:r>
              <a:rPr lang="en-IN" sz="1400" dirty="0" err="1">
                <a:solidFill>
                  <a:srgbClr val="FF0000"/>
                </a:solidFill>
                <a:latin typeface="Times New Roman" panose="02020603050405020304" pitchFamily="18" charset="0"/>
                <a:cs typeface="Times New Roman" panose="02020603050405020304" pitchFamily="18" charset="0"/>
              </a:rPr>
              <a:t>center|top</a:t>
            </a:r>
            <a:r>
              <a:rPr lang="en-IN" sz="1400" dirty="0">
                <a:solidFill>
                  <a:srgbClr val="FF0000"/>
                </a:solidFill>
                <a:latin typeface="Times New Roman" panose="02020603050405020304" pitchFamily="18" charset="0"/>
                <a:cs typeface="Times New Roman" panose="02020603050405020304" pitchFamily="18" charset="0"/>
              </a:rPr>
              <a:t>"</a:t>
            </a:r>
          </a:p>
          <a:p>
            <a:r>
              <a:rPr lang="en-IN" sz="1400" dirty="0">
                <a:latin typeface="Times New Roman" panose="02020603050405020304" pitchFamily="18" charset="0"/>
                <a:cs typeface="Times New Roman" panose="02020603050405020304" pitchFamily="18" charset="0"/>
              </a:rPr>
              <a:t>		</a:t>
            </a:r>
            <a:r>
              <a:rPr lang="en-IN" sz="1400" dirty="0" err="1">
                <a:latin typeface="Times New Roman" panose="02020603050405020304" pitchFamily="18" charset="0"/>
                <a:cs typeface="Times New Roman" panose="02020603050405020304" pitchFamily="18" charset="0"/>
              </a:rPr>
              <a:t>android:text</a:t>
            </a:r>
            <a:r>
              <a:rPr lang="en-IN" sz="1400" dirty="0">
                <a:latin typeface="Times New Roman" panose="02020603050405020304" pitchFamily="18" charset="0"/>
                <a:cs typeface="Times New Roman" panose="02020603050405020304" pitchFamily="18" charset="0"/>
              </a:rPr>
              <a:t>="GFG" /&gt;</a:t>
            </a:r>
          </a:p>
          <a:p>
            <a:r>
              <a:rPr lang="en-IN" sz="1400" dirty="0" smtClean="0">
                <a:solidFill>
                  <a:srgbClr val="FF0000"/>
                </a:solidFill>
                <a:latin typeface="Times New Roman" panose="02020603050405020304" pitchFamily="18" charset="0"/>
                <a:cs typeface="Times New Roman" panose="02020603050405020304" pitchFamily="18" charset="0"/>
              </a:rPr>
              <a:t>   &lt;/</a:t>
            </a:r>
            <a:r>
              <a:rPr lang="en-IN" sz="1400" dirty="0" err="1">
                <a:solidFill>
                  <a:srgbClr val="FF0000"/>
                </a:solidFill>
                <a:latin typeface="Times New Roman" panose="02020603050405020304" pitchFamily="18" charset="0"/>
                <a:cs typeface="Times New Roman" panose="02020603050405020304" pitchFamily="18" charset="0"/>
              </a:rPr>
              <a:t>LinearLayout</a:t>
            </a:r>
            <a:r>
              <a:rPr lang="en-IN" sz="1400" dirty="0">
                <a:solidFill>
                  <a:srgbClr val="FF0000"/>
                </a:solidFill>
                <a:latin typeface="Times New Roman" panose="02020603050405020304" pitchFamily="18" charset="0"/>
                <a:cs typeface="Times New Roman" panose="02020603050405020304" pitchFamily="18" charset="0"/>
              </a:rPr>
              <a:t>&gt;</a:t>
            </a:r>
            <a:endParaRPr lang="en-IN" sz="1400" dirty="0">
              <a:latin typeface="Times New Roman" panose="02020603050405020304" pitchFamily="18" charset="0"/>
              <a:cs typeface="Times New Roman" panose="02020603050405020304" pitchFamily="18" charset="0"/>
            </a:endParaRPr>
          </a:p>
        </p:txBody>
      </p:sp>
      <p:pic>
        <p:nvPicPr>
          <p:cNvPr id="5" name="Picture 2" descr="The output of the above cod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66375" y="962025"/>
            <a:ext cx="2510430" cy="5895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513861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3134" y="0"/>
            <a:ext cx="8229600" cy="6553200"/>
          </a:xfrm>
        </p:spPr>
        <p:txBody>
          <a:bodyPr>
            <a:normAutofit fontScale="25000" lnSpcReduction="20000"/>
          </a:bodyPr>
          <a:lstStyle/>
          <a:p>
            <a:pPr marL="0" indent="0">
              <a:buNone/>
            </a:pPr>
            <a:r>
              <a:rPr lang="en-IN" sz="6400" b="1" dirty="0">
                <a:latin typeface="Times New Roman" panose="02020603050405020304" pitchFamily="18" charset="0"/>
                <a:cs typeface="Times New Roman" panose="02020603050405020304" pitchFamily="18" charset="0"/>
              </a:rPr>
              <a:t>How to use </a:t>
            </a:r>
            <a:r>
              <a:rPr lang="en-IN" sz="6400" b="1" dirty="0" err="1">
                <a:latin typeface="Times New Roman" panose="02020603050405020304" pitchFamily="18" charset="0"/>
                <a:cs typeface="Times New Roman" panose="02020603050405020304" pitchFamily="18" charset="0"/>
              </a:rPr>
              <a:t>layout_gravity</a:t>
            </a:r>
            <a:r>
              <a:rPr lang="en-IN" sz="6400" b="1" dirty="0">
                <a:latin typeface="Times New Roman" panose="02020603050405020304" pitchFamily="18" charset="0"/>
                <a:cs typeface="Times New Roman" panose="02020603050405020304" pitchFamily="18" charset="0"/>
              </a:rPr>
              <a:t>?</a:t>
            </a:r>
          </a:p>
          <a:p>
            <a:pPr marL="0" indent="0">
              <a:lnSpc>
                <a:spcPct val="120000"/>
              </a:lnSpc>
              <a:spcBef>
                <a:spcPts val="0"/>
              </a:spcBef>
              <a:buNone/>
            </a:pPr>
            <a:r>
              <a:rPr lang="en-IN" sz="5600" dirty="0">
                <a:latin typeface="Times New Roman" panose="02020603050405020304" pitchFamily="18" charset="0"/>
                <a:cs typeface="Times New Roman" panose="02020603050405020304" pitchFamily="18" charset="0"/>
              </a:rPr>
              <a:t>&lt;?xml version="1.0" encoding="utf-8"?&gt;</a:t>
            </a:r>
          </a:p>
          <a:p>
            <a:pPr marL="0" indent="0">
              <a:lnSpc>
                <a:spcPct val="120000"/>
              </a:lnSpc>
              <a:spcBef>
                <a:spcPts val="0"/>
              </a:spcBef>
              <a:buNone/>
            </a:pPr>
            <a:r>
              <a:rPr lang="en-IN" sz="5600" dirty="0">
                <a:solidFill>
                  <a:srgbClr val="FF0000"/>
                </a:solidFill>
                <a:latin typeface="Times New Roman" panose="02020603050405020304" pitchFamily="18" charset="0"/>
                <a:cs typeface="Times New Roman" panose="02020603050405020304" pitchFamily="18" charset="0"/>
              </a:rPr>
              <a:t>&lt;</a:t>
            </a:r>
            <a:r>
              <a:rPr lang="en-IN" sz="5600" dirty="0" err="1">
                <a:solidFill>
                  <a:srgbClr val="FF0000"/>
                </a:solidFill>
                <a:latin typeface="Times New Roman" panose="02020603050405020304" pitchFamily="18" charset="0"/>
                <a:cs typeface="Times New Roman" panose="02020603050405020304" pitchFamily="18" charset="0"/>
              </a:rPr>
              <a:t>LinearLayout</a:t>
            </a:r>
            <a:endParaRPr lang="en-IN" sz="5600" dirty="0">
              <a:solidFill>
                <a:srgbClr val="FF0000"/>
              </a:solidFill>
              <a:latin typeface="Times New Roman" panose="02020603050405020304" pitchFamily="18" charset="0"/>
              <a:cs typeface="Times New Roman" panose="02020603050405020304" pitchFamily="18" charset="0"/>
            </a:endParaRPr>
          </a:p>
          <a:p>
            <a:pPr marL="0" indent="0">
              <a:lnSpc>
                <a:spcPct val="120000"/>
              </a:lnSpc>
              <a:spcBef>
                <a:spcPts val="0"/>
              </a:spcBef>
              <a:buNone/>
            </a:pPr>
            <a:r>
              <a:rPr lang="en-IN" sz="5600" dirty="0">
                <a:latin typeface="Times New Roman" panose="02020603050405020304" pitchFamily="18" charset="0"/>
                <a:cs typeface="Times New Roman" panose="02020603050405020304" pitchFamily="18" charset="0"/>
              </a:rPr>
              <a:t>	xmlns:android="http://schemas.android.com/</a:t>
            </a:r>
            <a:r>
              <a:rPr lang="en-IN" sz="5600" dirty="0" err="1">
                <a:latin typeface="Times New Roman" panose="02020603050405020304" pitchFamily="18" charset="0"/>
                <a:cs typeface="Times New Roman" panose="02020603050405020304" pitchFamily="18" charset="0"/>
              </a:rPr>
              <a:t>apk</a:t>
            </a:r>
            <a:r>
              <a:rPr lang="en-IN" sz="5600" dirty="0">
                <a:latin typeface="Times New Roman" panose="02020603050405020304" pitchFamily="18" charset="0"/>
                <a:cs typeface="Times New Roman" panose="02020603050405020304" pitchFamily="18" charset="0"/>
              </a:rPr>
              <a:t>/res/android"</a:t>
            </a:r>
          </a:p>
          <a:p>
            <a:pPr marL="0" indent="0">
              <a:lnSpc>
                <a:spcPct val="120000"/>
              </a:lnSpc>
              <a:spcBef>
                <a:spcPts val="0"/>
              </a:spcBef>
              <a:buNone/>
            </a:pPr>
            <a:r>
              <a:rPr lang="en-IN" sz="5600" dirty="0">
                <a:latin typeface="Times New Roman" panose="02020603050405020304" pitchFamily="18" charset="0"/>
                <a:cs typeface="Times New Roman" panose="02020603050405020304" pitchFamily="18" charset="0"/>
              </a:rPr>
              <a:t>	</a:t>
            </a:r>
            <a:r>
              <a:rPr lang="en-IN" sz="5600" dirty="0" err="1">
                <a:latin typeface="Times New Roman" panose="02020603050405020304" pitchFamily="18" charset="0"/>
                <a:cs typeface="Times New Roman" panose="02020603050405020304" pitchFamily="18" charset="0"/>
              </a:rPr>
              <a:t>xmlns:tools</a:t>
            </a:r>
            <a:r>
              <a:rPr lang="en-IN" sz="5600" dirty="0">
                <a:latin typeface="Times New Roman" panose="02020603050405020304" pitchFamily="18" charset="0"/>
                <a:cs typeface="Times New Roman" panose="02020603050405020304" pitchFamily="18" charset="0"/>
              </a:rPr>
              <a:t>="http://schemas.android.com/tools"</a:t>
            </a:r>
          </a:p>
          <a:p>
            <a:pPr marL="0" indent="0">
              <a:lnSpc>
                <a:spcPct val="120000"/>
              </a:lnSpc>
              <a:spcBef>
                <a:spcPts val="0"/>
              </a:spcBef>
              <a:buNone/>
            </a:pPr>
            <a:r>
              <a:rPr lang="en-IN" sz="5600" dirty="0">
                <a:latin typeface="Times New Roman" panose="02020603050405020304" pitchFamily="18" charset="0"/>
                <a:cs typeface="Times New Roman" panose="02020603050405020304" pitchFamily="18" charset="0"/>
              </a:rPr>
              <a:t>	android:layout_width="match_parent"</a:t>
            </a:r>
          </a:p>
          <a:p>
            <a:pPr marL="0" indent="0">
              <a:lnSpc>
                <a:spcPct val="120000"/>
              </a:lnSpc>
              <a:spcBef>
                <a:spcPts val="0"/>
              </a:spcBef>
              <a:buNone/>
            </a:pPr>
            <a:r>
              <a:rPr lang="en-IN" sz="5600" dirty="0">
                <a:latin typeface="Times New Roman" panose="02020603050405020304" pitchFamily="18" charset="0"/>
                <a:cs typeface="Times New Roman" panose="02020603050405020304" pitchFamily="18" charset="0"/>
              </a:rPr>
              <a:t>	android:layout_height="match_parent"</a:t>
            </a:r>
          </a:p>
          <a:p>
            <a:pPr marL="0" indent="0">
              <a:lnSpc>
                <a:spcPct val="120000"/>
              </a:lnSpc>
              <a:spcBef>
                <a:spcPts val="0"/>
              </a:spcBef>
              <a:buNone/>
            </a:pPr>
            <a:r>
              <a:rPr lang="en-IN" sz="5600" dirty="0">
                <a:latin typeface="Times New Roman" panose="02020603050405020304" pitchFamily="18" charset="0"/>
                <a:cs typeface="Times New Roman" panose="02020603050405020304" pitchFamily="18" charset="0"/>
              </a:rPr>
              <a:t>	android:orientation="vertical"</a:t>
            </a:r>
          </a:p>
          <a:p>
            <a:pPr marL="0" indent="0">
              <a:lnSpc>
                <a:spcPct val="120000"/>
              </a:lnSpc>
              <a:spcBef>
                <a:spcPts val="0"/>
              </a:spcBef>
              <a:buNone/>
            </a:pPr>
            <a:r>
              <a:rPr lang="en-IN" sz="5600" dirty="0">
                <a:latin typeface="Times New Roman" panose="02020603050405020304" pitchFamily="18" charset="0"/>
                <a:cs typeface="Times New Roman" panose="02020603050405020304" pitchFamily="18" charset="0"/>
              </a:rPr>
              <a:t>	</a:t>
            </a:r>
            <a:r>
              <a:rPr lang="en-IN" sz="5600" dirty="0" err="1">
                <a:latin typeface="Times New Roman" panose="02020603050405020304" pitchFamily="18" charset="0"/>
                <a:cs typeface="Times New Roman" panose="02020603050405020304" pitchFamily="18" charset="0"/>
              </a:rPr>
              <a:t>tools:context</a:t>
            </a:r>
            <a:r>
              <a:rPr lang="en-IN" sz="5600" dirty="0">
                <a:latin typeface="Times New Roman" panose="02020603050405020304" pitchFamily="18" charset="0"/>
                <a:cs typeface="Times New Roman" panose="02020603050405020304" pitchFamily="18" charset="0"/>
              </a:rPr>
              <a:t>=".</a:t>
            </a:r>
            <a:r>
              <a:rPr lang="en-IN" sz="5600" dirty="0" err="1">
                <a:latin typeface="Times New Roman" panose="02020603050405020304" pitchFamily="18" charset="0"/>
                <a:cs typeface="Times New Roman" panose="02020603050405020304" pitchFamily="18" charset="0"/>
              </a:rPr>
              <a:t>MainActivity</a:t>
            </a:r>
            <a:r>
              <a:rPr lang="en-IN" sz="5600" dirty="0">
                <a:latin typeface="Times New Roman" panose="02020603050405020304" pitchFamily="18" charset="0"/>
                <a:cs typeface="Times New Roman" panose="02020603050405020304" pitchFamily="18" charset="0"/>
              </a:rPr>
              <a:t>"&gt;</a:t>
            </a:r>
          </a:p>
          <a:p>
            <a:pPr marL="0" indent="0">
              <a:lnSpc>
                <a:spcPct val="120000"/>
              </a:lnSpc>
              <a:spcBef>
                <a:spcPts val="0"/>
              </a:spcBef>
              <a:buNone/>
            </a:pPr>
            <a:r>
              <a:rPr lang="en-IN" sz="5600" dirty="0">
                <a:latin typeface="Times New Roman" panose="02020603050405020304" pitchFamily="18" charset="0"/>
                <a:cs typeface="Times New Roman" panose="02020603050405020304" pitchFamily="18" charset="0"/>
              </a:rPr>
              <a:t>	</a:t>
            </a:r>
            <a:r>
              <a:rPr lang="en-IN" sz="5600" dirty="0">
                <a:solidFill>
                  <a:srgbClr val="FF0000"/>
                </a:solidFill>
                <a:latin typeface="Times New Roman" panose="02020603050405020304" pitchFamily="18" charset="0"/>
                <a:cs typeface="Times New Roman" panose="02020603050405020304" pitchFamily="18" charset="0"/>
              </a:rPr>
              <a:t>&lt;!-- Add vertical in the android:orientation--&gt;</a:t>
            </a:r>
          </a:p>
          <a:p>
            <a:pPr marL="0" indent="0">
              <a:lnSpc>
                <a:spcPct val="120000"/>
              </a:lnSpc>
              <a:spcBef>
                <a:spcPts val="0"/>
              </a:spcBef>
              <a:buNone/>
            </a:pPr>
            <a:r>
              <a:rPr lang="en-IN" sz="5600" dirty="0">
                <a:solidFill>
                  <a:srgbClr val="FF0000"/>
                </a:solidFill>
                <a:latin typeface="Times New Roman" panose="02020603050405020304" pitchFamily="18" charset="0"/>
                <a:cs typeface="Times New Roman" panose="02020603050405020304" pitchFamily="18" charset="0"/>
              </a:rPr>
              <a:t>	&lt;!-- Add Button--&gt;</a:t>
            </a:r>
          </a:p>
          <a:p>
            <a:pPr marL="0" indent="0">
              <a:lnSpc>
                <a:spcPct val="120000"/>
              </a:lnSpc>
              <a:spcBef>
                <a:spcPts val="0"/>
              </a:spcBef>
              <a:buNone/>
            </a:pPr>
            <a:r>
              <a:rPr lang="en-IN" sz="5600" dirty="0">
                <a:solidFill>
                  <a:srgbClr val="FF0000"/>
                </a:solidFill>
                <a:latin typeface="Times New Roman" panose="02020603050405020304" pitchFamily="18" charset="0"/>
                <a:cs typeface="Times New Roman" panose="02020603050405020304" pitchFamily="18" charset="0"/>
              </a:rPr>
              <a:t>	&lt;!-- Add value in the </a:t>
            </a:r>
            <a:r>
              <a:rPr lang="en-IN" sz="5600" dirty="0" err="1">
                <a:solidFill>
                  <a:srgbClr val="FF0000"/>
                </a:solidFill>
                <a:latin typeface="Times New Roman" panose="02020603050405020304" pitchFamily="18" charset="0"/>
                <a:cs typeface="Times New Roman" panose="02020603050405020304" pitchFamily="18" charset="0"/>
              </a:rPr>
              <a:t>layout_gravity</a:t>
            </a:r>
            <a:r>
              <a:rPr lang="en-IN" sz="5600" dirty="0">
                <a:solidFill>
                  <a:srgbClr val="FF0000"/>
                </a:solidFill>
                <a:latin typeface="Times New Roman" panose="02020603050405020304" pitchFamily="18" charset="0"/>
                <a:cs typeface="Times New Roman" panose="02020603050405020304" pitchFamily="18" charset="0"/>
              </a:rPr>
              <a:t> --&gt;</a:t>
            </a:r>
          </a:p>
          <a:p>
            <a:pPr marL="0" indent="0">
              <a:lnSpc>
                <a:spcPct val="120000"/>
              </a:lnSpc>
              <a:spcBef>
                <a:spcPts val="0"/>
              </a:spcBef>
              <a:buNone/>
            </a:pPr>
            <a:r>
              <a:rPr lang="en-IN" sz="5600" dirty="0">
                <a:latin typeface="Times New Roman" panose="02020603050405020304" pitchFamily="18" charset="0"/>
                <a:cs typeface="Times New Roman" panose="02020603050405020304" pitchFamily="18" charset="0"/>
              </a:rPr>
              <a:t>	&lt;Button</a:t>
            </a:r>
          </a:p>
          <a:p>
            <a:pPr marL="0" indent="0">
              <a:lnSpc>
                <a:spcPct val="120000"/>
              </a:lnSpc>
              <a:spcBef>
                <a:spcPts val="0"/>
              </a:spcBef>
              <a:buNone/>
            </a:pPr>
            <a:r>
              <a:rPr lang="en-IN" sz="5600" dirty="0">
                <a:latin typeface="Times New Roman" panose="02020603050405020304" pitchFamily="18" charset="0"/>
                <a:cs typeface="Times New Roman" panose="02020603050405020304" pitchFamily="18" charset="0"/>
              </a:rPr>
              <a:t>		android:layout_width="wrap_content"</a:t>
            </a:r>
          </a:p>
          <a:p>
            <a:pPr marL="0" indent="0">
              <a:lnSpc>
                <a:spcPct val="120000"/>
              </a:lnSpc>
              <a:spcBef>
                <a:spcPts val="0"/>
              </a:spcBef>
              <a:buNone/>
            </a:pPr>
            <a:r>
              <a:rPr lang="en-IN" sz="5600" dirty="0">
                <a:latin typeface="Times New Roman" panose="02020603050405020304" pitchFamily="18" charset="0"/>
                <a:cs typeface="Times New Roman" panose="02020603050405020304" pitchFamily="18" charset="0"/>
              </a:rPr>
              <a:t>		android:layout_height="wrap_content"</a:t>
            </a:r>
          </a:p>
          <a:p>
            <a:pPr marL="0" indent="0">
              <a:lnSpc>
                <a:spcPct val="120000"/>
              </a:lnSpc>
              <a:spcBef>
                <a:spcPts val="0"/>
              </a:spcBef>
              <a:buNone/>
            </a:pPr>
            <a:r>
              <a:rPr lang="en-IN" sz="5600" dirty="0">
                <a:latin typeface="Times New Roman" panose="02020603050405020304" pitchFamily="18" charset="0"/>
                <a:cs typeface="Times New Roman" panose="02020603050405020304" pitchFamily="18" charset="0"/>
              </a:rPr>
              <a:t>		</a:t>
            </a:r>
            <a:r>
              <a:rPr lang="en-IN" sz="5600" dirty="0">
                <a:solidFill>
                  <a:srgbClr val="FF0000"/>
                </a:solidFill>
                <a:latin typeface="Times New Roman" panose="02020603050405020304" pitchFamily="18" charset="0"/>
                <a:cs typeface="Times New Roman" panose="02020603050405020304" pitchFamily="18" charset="0"/>
              </a:rPr>
              <a:t>android:layout_gravity="</a:t>
            </a:r>
            <a:r>
              <a:rPr lang="en-IN" sz="5600" dirty="0" err="1">
                <a:solidFill>
                  <a:srgbClr val="FF0000"/>
                </a:solidFill>
                <a:latin typeface="Times New Roman" panose="02020603050405020304" pitchFamily="18" charset="0"/>
                <a:cs typeface="Times New Roman" panose="02020603050405020304" pitchFamily="18" charset="0"/>
              </a:rPr>
              <a:t>center</a:t>
            </a:r>
            <a:r>
              <a:rPr lang="en-IN" sz="5600" dirty="0">
                <a:solidFill>
                  <a:srgbClr val="FF0000"/>
                </a:solidFill>
                <a:latin typeface="Times New Roman" panose="02020603050405020304" pitchFamily="18" charset="0"/>
                <a:cs typeface="Times New Roman" panose="02020603050405020304" pitchFamily="18" charset="0"/>
              </a:rPr>
              <a:t>"</a:t>
            </a:r>
          </a:p>
          <a:p>
            <a:pPr marL="0" indent="0">
              <a:lnSpc>
                <a:spcPct val="120000"/>
              </a:lnSpc>
              <a:spcBef>
                <a:spcPts val="0"/>
              </a:spcBef>
              <a:buNone/>
            </a:pPr>
            <a:r>
              <a:rPr lang="en-IN" sz="5600" dirty="0">
                <a:latin typeface="Times New Roman" panose="02020603050405020304" pitchFamily="18" charset="0"/>
                <a:cs typeface="Times New Roman" panose="02020603050405020304" pitchFamily="18" charset="0"/>
              </a:rPr>
              <a:t>		</a:t>
            </a:r>
            <a:r>
              <a:rPr lang="en-IN" sz="5600" dirty="0" err="1">
                <a:latin typeface="Times New Roman" panose="02020603050405020304" pitchFamily="18" charset="0"/>
                <a:cs typeface="Times New Roman" panose="02020603050405020304" pitchFamily="18" charset="0"/>
              </a:rPr>
              <a:t>android:layout_margin</a:t>
            </a:r>
            <a:r>
              <a:rPr lang="en-IN" sz="5600" dirty="0">
                <a:latin typeface="Times New Roman" panose="02020603050405020304" pitchFamily="18" charset="0"/>
                <a:cs typeface="Times New Roman" panose="02020603050405020304" pitchFamily="18" charset="0"/>
              </a:rPr>
              <a:t>="10dp" /&gt;</a:t>
            </a:r>
          </a:p>
          <a:p>
            <a:pPr marL="0" indent="0">
              <a:lnSpc>
                <a:spcPct val="120000"/>
              </a:lnSpc>
              <a:spcBef>
                <a:spcPts val="0"/>
              </a:spcBef>
              <a:buNone/>
            </a:pPr>
            <a:r>
              <a:rPr lang="en-IN" sz="5600" dirty="0">
                <a:latin typeface="Times New Roman" panose="02020603050405020304" pitchFamily="18" charset="0"/>
                <a:cs typeface="Times New Roman" panose="02020603050405020304" pitchFamily="18" charset="0"/>
              </a:rPr>
              <a:t>	</a:t>
            </a:r>
            <a:r>
              <a:rPr lang="en-IN" sz="5600" dirty="0">
                <a:solidFill>
                  <a:srgbClr val="FF0000"/>
                </a:solidFill>
                <a:latin typeface="Times New Roman" panose="02020603050405020304" pitchFamily="18" charset="0"/>
                <a:cs typeface="Times New Roman" panose="02020603050405020304" pitchFamily="18" charset="0"/>
              </a:rPr>
              <a:t>&lt;!-- Add Button--&gt;</a:t>
            </a:r>
          </a:p>
          <a:p>
            <a:pPr marL="0" indent="0">
              <a:lnSpc>
                <a:spcPct val="120000"/>
              </a:lnSpc>
              <a:spcBef>
                <a:spcPts val="0"/>
              </a:spcBef>
              <a:buNone/>
            </a:pPr>
            <a:r>
              <a:rPr lang="en-IN" sz="5600" dirty="0">
                <a:solidFill>
                  <a:srgbClr val="FF0000"/>
                </a:solidFill>
                <a:latin typeface="Times New Roman" panose="02020603050405020304" pitchFamily="18" charset="0"/>
                <a:cs typeface="Times New Roman" panose="02020603050405020304" pitchFamily="18" charset="0"/>
              </a:rPr>
              <a:t>	&lt;!-- Add value in the </a:t>
            </a:r>
            <a:r>
              <a:rPr lang="en-IN" sz="5600" dirty="0" err="1">
                <a:solidFill>
                  <a:srgbClr val="FF0000"/>
                </a:solidFill>
                <a:latin typeface="Times New Roman" panose="02020603050405020304" pitchFamily="18" charset="0"/>
                <a:cs typeface="Times New Roman" panose="02020603050405020304" pitchFamily="18" charset="0"/>
              </a:rPr>
              <a:t>layout_gravity</a:t>
            </a:r>
            <a:r>
              <a:rPr lang="en-IN" sz="5600" dirty="0">
                <a:solidFill>
                  <a:srgbClr val="FF0000"/>
                </a:solidFill>
                <a:latin typeface="Times New Roman" panose="02020603050405020304" pitchFamily="18" charset="0"/>
                <a:cs typeface="Times New Roman" panose="02020603050405020304" pitchFamily="18" charset="0"/>
              </a:rPr>
              <a:t> --&gt;</a:t>
            </a:r>
          </a:p>
          <a:p>
            <a:pPr marL="0" indent="0">
              <a:lnSpc>
                <a:spcPct val="120000"/>
              </a:lnSpc>
              <a:spcBef>
                <a:spcPts val="0"/>
              </a:spcBef>
              <a:buNone/>
            </a:pPr>
            <a:r>
              <a:rPr lang="en-IN" sz="5600" dirty="0">
                <a:latin typeface="Times New Roman" panose="02020603050405020304" pitchFamily="18" charset="0"/>
                <a:cs typeface="Times New Roman" panose="02020603050405020304" pitchFamily="18" charset="0"/>
              </a:rPr>
              <a:t>	&lt;Button</a:t>
            </a:r>
          </a:p>
          <a:p>
            <a:pPr marL="0" indent="0">
              <a:lnSpc>
                <a:spcPct val="120000"/>
              </a:lnSpc>
              <a:spcBef>
                <a:spcPts val="0"/>
              </a:spcBef>
              <a:buNone/>
            </a:pPr>
            <a:r>
              <a:rPr lang="en-IN" sz="5600" dirty="0">
                <a:latin typeface="Times New Roman" panose="02020603050405020304" pitchFamily="18" charset="0"/>
                <a:cs typeface="Times New Roman" panose="02020603050405020304" pitchFamily="18" charset="0"/>
              </a:rPr>
              <a:t>		android:layout_width="wrap_content"</a:t>
            </a:r>
          </a:p>
          <a:p>
            <a:pPr marL="0" indent="0">
              <a:lnSpc>
                <a:spcPct val="120000"/>
              </a:lnSpc>
              <a:spcBef>
                <a:spcPts val="0"/>
              </a:spcBef>
              <a:buNone/>
            </a:pPr>
            <a:r>
              <a:rPr lang="en-IN" sz="5600" dirty="0">
                <a:latin typeface="Times New Roman" panose="02020603050405020304" pitchFamily="18" charset="0"/>
                <a:cs typeface="Times New Roman" panose="02020603050405020304" pitchFamily="18" charset="0"/>
              </a:rPr>
              <a:t>		android:layout_height="wrap_content"</a:t>
            </a:r>
          </a:p>
          <a:p>
            <a:pPr marL="0" indent="0">
              <a:lnSpc>
                <a:spcPct val="120000"/>
              </a:lnSpc>
              <a:spcBef>
                <a:spcPts val="0"/>
              </a:spcBef>
              <a:buNone/>
            </a:pPr>
            <a:r>
              <a:rPr lang="en-IN" sz="5600" dirty="0">
                <a:latin typeface="Times New Roman" panose="02020603050405020304" pitchFamily="18" charset="0"/>
                <a:cs typeface="Times New Roman" panose="02020603050405020304" pitchFamily="18" charset="0"/>
              </a:rPr>
              <a:t>		</a:t>
            </a:r>
            <a:r>
              <a:rPr lang="en-IN" sz="5600" dirty="0">
                <a:solidFill>
                  <a:srgbClr val="FF0000"/>
                </a:solidFill>
                <a:latin typeface="Times New Roman" panose="02020603050405020304" pitchFamily="18" charset="0"/>
                <a:cs typeface="Times New Roman" panose="02020603050405020304" pitchFamily="18" charset="0"/>
              </a:rPr>
              <a:t>android:layout_gravity="right"</a:t>
            </a:r>
          </a:p>
          <a:p>
            <a:pPr marL="0" indent="0">
              <a:lnSpc>
                <a:spcPct val="120000"/>
              </a:lnSpc>
              <a:spcBef>
                <a:spcPts val="0"/>
              </a:spcBef>
              <a:buNone/>
            </a:pPr>
            <a:r>
              <a:rPr lang="en-IN" sz="5600" dirty="0">
                <a:latin typeface="Times New Roman" panose="02020603050405020304" pitchFamily="18" charset="0"/>
                <a:cs typeface="Times New Roman" panose="02020603050405020304" pitchFamily="18" charset="0"/>
              </a:rPr>
              <a:t>		</a:t>
            </a:r>
            <a:r>
              <a:rPr lang="en-IN" sz="5600" dirty="0" err="1">
                <a:latin typeface="Times New Roman" panose="02020603050405020304" pitchFamily="18" charset="0"/>
                <a:cs typeface="Times New Roman" panose="02020603050405020304" pitchFamily="18" charset="0"/>
              </a:rPr>
              <a:t>android:layout_margin</a:t>
            </a:r>
            <a:r>
              <a:rPr lang="en-IN" sz="5600" dirty="0">
                <a:latin typeface="Times New Roman" panose="02020603050405020304" pitchFamily="18" charset="0"/>
                <a:cs typeface="Times New Roman" panose="02020603050405020304" pitchFamily="18" charset="0"/>
              </a:rPr>
              <a:t>="10dp" /&gt;</a:t>
            </a:r>
          </a:p>
          <a:p>
            <a:pPr marL="0" indent="0">
              <a:lnSpc>
                <a:spcPct val="120000"/>
              </a:lnSpc>
              <a:spcBef>
                <a:spcPts val="0"/>
              </a:spcBef>
              <a:buNone/>
            </a:pPr>
            <a:r>
              <a:rPr lang="en-IN" sz="5600" dirty="0">
                <a:latin typeface="Times New Roman" panose="02020603050405020304" pitchFamily="18" charset="0"/>
                <a:cs typeface="Times New Roman" panose="02020603050405020304" pitchFamily="18" charset="0"/>
              </a:rPr>
              <a:t>	</a:t>
            </a:r>
            <a:r>
              <a:rPr lang="en-IN" sz="5600" dirty="0">
                <a:solidFill>
                  <a:srgbClr val="FF0000"/>
                </a:solidFill>
                <a:latin typeface="Times New Roman" panose="02020603050405020304" pitchFamily="18" charset="0"/>
                <a:cs typeface="Times New Roman" panose="02020603050405020304" pitchFamily="18" charset="0"/>
              </a:rPr>
              <a:t>&lt;!-- Add Button--&gt;</a:t>
            </a:r>
          </a:p>
          <a:p>
            <a:pPr marL="0" indent="0">
              <a:lnSpc>
                <a:spcPct val="120000"/>
              </a:lnSpc>
              <a:spcBef>
                <a:spcPts val="0"/>
              </a:spcBef>
              <a:buNone/>
            </a:pPr>
            <a:r>
              <a:rPr lang="en-IN" sz="5600" dirty="0">
                <a:solidFill>
                  <a:srgbClr val="FF0000"/>
                </a:solidFill>
                <a:latin typeface="Times New Roman" panose="02020603050405020304" pitchFamily="18" charset="0"/>
                <a:cs typeface="Times New Roman" panose="02020603050405020304" pitchFamily="18" charset="0"/>
              </a:rPr>
              <a:t>	&lt;!-- Add value in the </a:t>
            </a:r>
            <a:r>
              <a:rPr lang="en-IN" sz="5600" dirty="0" err="1">
                <a:solidFill>
                  <a:srgbClr val="FF0000"/>
                </a:solidFill>
                <a:latin typeface="Times New Roman" panose="02020603050405020304" pitchFamily="18" charset="0"/>
                <a:cs typeface="Times New Roman" panose="02020603050405020304" pitchFamily="18" charset="0"/>
              </a:rPr>
              <a:t>layout_gravity</a:t>
            </a:r>
            <a:r>
              <a:rPr lang="en-IN" sz="5600" dirty="0">
                <a:solidFill>
                  <a:srgbClr val="FF0000"/>
                </a:solidFill>
                <a:latin typeface="Times New Roman" panose="02020603050405020304" pitchFamily="18" charset="0"/>
                <a:cs typeface="Times New Roman" panose="02020603050405020304" pitchFamily="18" charset="0"/>
              </a:rPr>
              <a:t> --&gt;</a:t>
            </a:r>
          </a:p>
          <a:p>
            <a:pPr marL="0" indent="0">
              <a:lnSpc>
                <a:spcPct val="120000"/>
              </a:lnSpc>
              <a:spcBef>
                <a:spcPts val="0"/>
              </a:spcBef>
              <a:buNone/>
            </a:pPr>
            <a:r>
              <a:rPr lang="en-IN" sz="5600" dirty="0">
                <a:latin typeface="Times New Roman" panose="02020603050405020304" pitchFamily="18" charset="0"/>
                <a:cs typeface="Times New Roman" panose="02020603050405020304" pitchFamily="18" charset="0"/>
              </a:rPr>
              <a:t>	&lt;Button</a:t>
            </a:r>
          </a:p>
          <a:p>
            <a:pPr marL="0" indent="0">
              <a:lnSpc>
                <a:spcPct val="120000"/>
              </a:lnSpc>
              <a:spcBef>
                <a:spcPts val="0"/>
              </a:spcBef>
              <a:buNone/>
            </a:pPr>
            <a:r>
              <a:rPr lang="en-IN" sz="5600" dirty="0">
                <a:latin typeface="Times New Roman" panose="02020603050405020304" pitchFamily="18" charset="0"/>
                <a:cs typeface="Times New Roman" panose="02020603050405020304" pitchFamily="18" charset="0"/>
              </a:rPr>
              <a:t>		android:layout_width="wrap_content"</a:t>
            </a:r>
          </a:p>
          <a:p>
            <a:pPr marL="0" indent="0">
              <a:lnSpc>
                <a:spcPct val="120000"/>
              </a:lnSpc>
              <a:spcBef>
                <a:spcPts val="0"/>
              </a:spcBef>
              <a:buNone/>
            </a:pPr>
            <a:r>
              <a:rPr lang="en-IN" sz="5600" dirty="0">
                <a:latin typeface="Times New Roman" panose="02020603050405020304" pitchFamily="18" charset="0"/>
                <a:cs typeface="Times New Roman" panose="02020603050405020304" pitchFamily="18" charset="0"/>
              </a:rPr>
              <a:t>		android:layout_height="wrap_content"</a:t>
            </a:r>
          </a:p>
          <a:p>
            <a:pPr marL="0" indent="0">
              <a:lnSpc>
                <a:spcPct val="120000"/>
              </a:lnSpc>
              <a:spcBef>
                <a:spcPts val="0"/>
              </a:spcBef>
              <a:buNone/>
            </a:pPr>
            <a:r>
              <a:rPr lang="en-IN" sz="5600" dirty="0">
                <a:latin typeface="Times New Roman" panose="02020603050405020304" pitchFamily="18" charset="0"/>
                <a:cs typeface="Times New Roman" panose="02020603050405020304" pitchFamily="18" charset="0"/>
              </a:rPr>
              <a:t>		</a:t>
            </a:r>
            <a:r>
              <a:rPr lang="en-IN" sz="5600" dirty="0">
                <a:solidFill>
                  <a:srgbClr val="FF0000"/>
                </a:solidFill>
                <a:latin typeface="Times New Roman" panose="02020603050405020304" pitchFamily="18" charset="0"/>
                <a:cs typeface="Times New Roman" panose="02020603050405020304" pitchFamily="18" charset="0"/>
              </a:rPr>
              <a:t>android:layout_gravity="left"</a:t>
            </a:r>
          </a:p>
          <a:p>
            <a:pPr marL="0" indent="0">
              <a:lnSpc>
                <a:spcPct val="120000"/>
              </a:lnSpc>
              <a:spcBef>
                <a:spcPts val="0"/>
              </a:spcBef>
              <a:buNone/>
            </a:pPr>
            <a:r>
              <a:rPr lang="en-IN" sz="5600" dirty="0" smtClean="0">
                <a:latin typeface="Times New Roman" panose="02020603050405020304" pitchFamily="18" charset="0"/>
                <a:cs typeface="Times New Roman" panose="02020603050405020304" pitchFamily="18" charset="0"/>
              </a:rPr>
              <a:t>    </a:t>
            </a:r>
            <a:r>
              <a:rPr lang="en-IN" sz="5600" dirty="0">
                <a:latin typeface="Times New Roman" panose="02020603050405020304" pitchFamily="18" charset="0"/>
                <a:cs typeface="Times New Roman" panose="02020603050405020304" pitchFamily="18" charset="0"/>
              </a:rPr>
              <a:t>	</a:t>
            </a:r>
            <a:r>
              <a:rPr lang="en-IN" sz="5600" dirty="0" err="1">
                <a:latin typeface="Times New Roman" panose="02020603050405020304" pitchFamily="18" charset="0"/>
                <a:cs typeface="Times New Roman" panose="02020603050405020304" pitchFamily="18" charset="0"/>
              </a:rPr>
              <a:t>android:layout_margin</a:t>
            </a:r>
            <a:r>
              <a:rPr lang="en-IN" sz="5600" dirty="0">
                <a:latin typeface="Times New Roman" panose="02020603050405020304" pitchFamily="18" charset="0"/>
                <a:cs typeface="Times New Roman" panose="02020603050405020304" pitchFamily="18" charset="0"/>
              </a:rPr>
              <a:t>="10dp" /&gt;</a:t>
            </a:r>
          </a:p>
          <a:p>
            <a:pPr marL="0" indent="0">
              <a:lnSpc>
                <a:spcPct val="120000"/>
              </a:lnSpc>
              <a:spcBef>
                <a:spcPts val="0"/>
              </a:spcBef>
              <a:buNone/>
            </a:pPr>
            <a:r>
              <a:rPr lang="en-IN" sz="5600" dirty="0" smtClean="0">
                <a:solidFill>
                  <a:srgbClr val="FF0000"/>
                </a:solidFill>
                <a:latin typeface="Times New Roman" panose="02020603050405020304" pitchFamily="18" charset="0"/>
                <a:cs typeface="Times New Roman" panose="02020603050405020304" pitchFamily="18" charset="0"/>
              </a:rPr>
              <a:t>&lt;/</a:t>
            </a:r>
            <a:r>
              <a:rPr lang="en-IN" sz="5600" dirty="0" err="1">
                <a:solidFill>
                  <a:srgbClr val="FF0000"/>
                </a:solidFill>
                <a:latin typeface="Times New Roman" panose="02020603050405020304" pitchFamily="18" charset="0"/>
                <a:cs typeface="Times New Roman" panose="02020603050405020304" pitchFamily="18" charset="0"/>
              </a:rPr>
              <a:t>LinearLayout</a:t>
            </a:r>
            <a:r>
              <a:rPr lang="en-IN" sz="5600" dirty="0">
                <a:solidFill>
                  <a:srgbClr val="FF0000"/>
                </a:solidFill>
                <a:latin typeface="Times New Roman" panose="02020603050405020304" pitchFamily="18" charset="0"/>
                <a:cs typeface="Times New Roman" panose="02020603050405020304" pitchFamily="18" charset="0"/>
              </a:rPr>
              <a:t>&gt;</a:t>
            </a:r>
          </a:p>
          <a:p>
            <a:pPr marL="0" indent="0">
              <a:lnSpc>
                <a:spcPct val="120000"/>
              </a:lnSpc>
              <a:spcBef>
                <a:spcPts val="0"/>
              </a:spcBef>
              <a:buNone/>
            </a:pPr>
            <a:endParaRPr lang="en-IN" sz="5600"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25466" y="245534"/>
            <a:ext cx="2647950" cy="6200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085010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07817" y="-20627"/>
            <a:ext cx="11984183" cy="3077766"/>
          </a:xfrm>
          <a:prstGeom prst="rect">
            <a:avLst/>
          </a:prstGeom>
        </p:spPr>
        <p:txBody>
          <a:bodyPr wrap="square">
            <a:spAutoFit/>
          </a:bodyPr>
          <a:lstStyle/>
          <a:p>
            <a:pPr marL="457200" indent="-457200" fontAlgn="base"/>
            <a:r>
              <a:rPr lang="en-US" sz="2300" b="1" dirty="0" smtClean="0">
                <a:solidFill>
                  <a:srgbClr val="C00000"/>
                </a:solidFill>
                <a:latin typeface="Times New Roman" pitchFamily="18" charset="0"/>
                <a:cs typeface="Times New Roman" pitchFamily="18" charset="0"/>
              </a:rPr>
              <a:t>2. Relative Layout</a:t>
            </a:r>
          </a:p>
          <a:p>
            <a:pPr fontAlgn="base"/>
            <a:r>
              <a:rPr lang="en-US" dirty="0" smtClean="0">
                <a:latin typeface="Times New Roman" pitchFamily="18" charset="0"/>
                <a:cs typeface="Times New Roman" pitchFamily="18" charset="0"/>
              </a:rPr>
              <a:t>      This layout is for </a:t>
            </a:r>
            <a:r>
              <a:rPr lang="en-US" b="1" dirty="0" smtClean="0">
                <a:solidFill>
                  <a:srgbClr val="FF0000"/>
                </a:solidFill>
                <a:latin typeface="Times New Roman" pitchFamily="18" charset="0"/>
                <a:cs typeface="Times New Roman" pitchFamily="18" charset="0"/>
              </a:rPr>
              <a:t>specifying the position of the elements in relation to the other</a:t>
            </a:r>
            <a:r>
              <a:rPr lang="en-US" dirty="0" smtClean="0">
                <a:latin typeface="Times New Roman" pitchFamily="18" charset="0"/>
                <a:cs typeface="Times New Roman" pitchFamily="18" charset="0"/>
              </a:rPr>
              <a:t> </a:t>
            </a:r>
            <a:r>
              <a:rPr lang="en-US" b="1" dirty="0" smtClean="0">
                <a:solidFill>
                  <a:srgbClr val="FF0000"/>
                </a:solidFill>
                <a:latin typeface="Times New Roman" pitchFamily="18" charset="0"/>
                <a:cs typeface="Times New Roman" pitchFamily="18" charset="0"/>
              </a:rPr>
              <a:t>elements</a:t>
            </a:r>
            <a:r>
              <a:rPr lang="en-US" dirty="0" smtClean="0">
                <a:latin typeface="Times New Roman" pitchFamily="18" charset="0"/>
                <a:cs typeface="Times New Roman" pitchFamily="18" charset="0"/>
              </a:rPr>
              <a:t> that are present there</a:t>
            </a:r>
            <a:r>
              <a:rPr lang="en-US" dirty="0" smtClean="0"/>
              <a:t>.</a:t>
            </a:r>
          </a:p>
          <a:p>
            <a:pPr fontAlgn="base"/>
            <a:r>
              <a:rPr lang="en-US" dirty="0" smtClean="0">
                <a:latin typeface="Times New Roman" pitchFamily="18" charset="0"/>
                <a:cs typeface="Times New Roman" pitchFamily="18" charset="0"/>
              </a:rPr>
              <a:t>	In Relative Layout, you </a:t>
            </a:r>
            <a:r>
              <a:rPr lang="en-US" b="1" dirty="0" smtClean="0">
                <a:latin typeface="Times New Roman" pitchFamily="18" charset="0"/>
                <a:cs typeface="Times New Roman" pitchFamily="18" charset="0"/>
              </a:rPr>
              <a:t>can use attributes “above, below, left and right” </a:t>
            </a:r>
            <a:r>
              <a:rPr lang="en-US" dirty="0" smtClean="0">
                <a:latin typeface="Times New Roman" pitchFamily="18" charset="0"/>
                <a:cs typeface="Times New Roman" pitchFamily="18" charset="0"/>
              </a:rPr>
              <a:t>to arrange the child view’s position in relation to other child view components.</a:t>
            </a:r>
          </a:p>
          <a:p>
            <a:pPr fontAlgn="base"/>
            <a:r>
              <a:rPr lang="en-US" dirty="0" smtClean="0">
                <a:latin typeface="Times New Roman" pitchFamily="18" charset="0"/>
                <a:cs typeface="Times New Roman" pitchFamily="18" charset="0"/>
              </a:rPr>
              <a:t>	The position of each view can be </a:t>
            </a:r>
            <a:r>
              <a:rPr lang="en-US" b="1" dirty="0" smtClean="0">
                <a:solidFill>
                  <a:srgbClr val="FF0000"/>
                </a:solidFill>
                <a:latin typeface="Times New Roman" pitchFamily="18" charset="0"/>
                <a:cs typeface="Times New Roman" pitchFamily="18" charset="0"/>
              </a:rPr>
              <a:t>specified as relative to Parent elements or relative to the Child elements</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RelativeLayout</a:t>
            </a:r>
            <a:r>
              <a:rPr lang="en-US" dirty="0" smtClean="0">
                <a:latin typeface="Times New Roman" pitchFamily="18" charset="0"/>
                <a:cs typeface="Times New Roman" pitchFamily="18" charset="0"/>
              </a:rPr>
              <a:t> is the most used layout after LinearLayout in android because </a:t>
            </a:r>
            <a:r>
              <a:rPr lang="en-US" dirty="0" err="1" smtClean="0">
                <a:latin typeface="Times New Roman" pitchFamily="18" charset="0"/>
                <a:cs typeface="Times New Roman" pitchFamily="18" charset="0"/>
              </a:rPr>
              <a:t>RelativeLayout</a:t>
            </a:r>
            <a:r>
              <a:rPr lang="en-US" dirty="0" smtClean="0">
                <a:latin typeface="Times New Roman" pitchFamily="18" charset="0"/>
                <a:cs typeface="Times New Roman" pitchFamily="18" charset="0"/>
              </a:rPr>
              <a:t> can be used to position our views based on the relative or sibling component’s position.</a:t>
            </a:r>
          </a:p>
          <a:p>
            <a:pPr fontAlgn="base"/>
            <a:endParaRPr lang="en-US" dirty="0" smtClean="0">
              <a:latin typeface="Times New Roman" pitchFamily="18" charset="0"/>
              <a:cs typeface="Times New Roman" pitchFamily="18" charset="0"/>
            </a:endParaRPr>
          </a:p>
          <a:p>
            <a:pPr fontAlgn="base"/>
            <a:endParaRPr lang="en-US" b="1" dirty="0" smtClean="0">
              <a:solidFill>
                <a:srgbClr val="FF0000"/>
              </a:solidFill>
              <a:latin typeface="Times New Roman" pitchFamily="18" charset="0"/>
              <a:cs typeface="Times New Roman" pitchFamily="18" charset="0"/>
            </a:endParaRPr>
          </a:p>
          <a:p>
            <a:pPr fontAlgn="base"/>
            <a:endParaRPr lang="en-US" dirty="0">
              <a:latin typeface="Times New Roman" pitchFamily="18" charset="0"/>
              <a:cs typeface="Times New Roman" pitchFamily="18" charset="0"/>
            </a:endParaRPr>
          </a:p>
        </p:txBody>
      </p:sp>
      <p:sp>
        <p:nvSpPr>
          <p:cNvPr id="4" name="TextBox 3"/>
          <p:cNvSpPr txBox="1"/>
          <p:nvPr/>
        </p:nvSpPr>
        <p:spPr>
          <a:xfrm>
            <a:off x="5652654" y="2230575"/>
            <a:ext cx="6539345" cy="2139047"/>
          </a:xfrm>
          <a:prstGeom prst="rect">
            <a:avLst/>
          </a:prstGeom>
          <a:noFill/>
          <a:ln>
            <a:solidFill>
              <a:srgbClr val="00B0F0"/>
            </a:solidFill>
          </a:ln>
        </p:spPr>
        <p:txBody>
          <a:bodyPr wrap="square" rtlCol="0">
            <a:spAutoFit/>
          </a:bodyPr>
          <a:lstStyle/>
          <a:p>
            <a:r>
              <a:rPr lang="en-US" dirty="0" smtClean="0">
                <a:latin typeface="Times New Roman" pitchFamily="18" charset="0"/>
                <a:cs typeface="Times New Roman" pitchFamily="18" charset="0"/>
              </a:rPr>
              <a:t>If we want to align it </a:t>
            </a:r>
            <a:r>
              <a:rPr lang="en-US" b="1" dirty="0" smtClean="0">
                <a:solidFill>
                  <a:srgbClr val="FF0000"/>
                </a:solidFill>
                <a:latin typeface="Times New Roman" pitchFamily="18" charset="0"/>
                <a:cs typeface="Times New Roman" pitchFamily="18" charset="0"/>
              </a:rPr>
              <a:t>with some other element in the same container</a:t>
            </a:r>
          </a:p>
          <a:p>
            <a:pPr marL="290513" indent="-166688" fontAlgn="base">
              <a:buFont typeface="Arial" pitchFamily="34" charset="0"/>
              <a:buChar char="•"/>
            </a:pPr>
            <a:r>
              <a:rPr lang="en-US" b="1" dirty="0" err="1" smtClean="0">
                <a:latin typeface="Times New Roman" pitchFamily="18" charset="0"/>
                <a:cs typeface="Times New Roman" pitchFamily="18" charset="0"/>
              </a:rPr>
              <a:t>android:layout_alignLeft</a:t>
            </a:r>
            <a:r>
              <a:rPr lang="en-US" b="1" dirty="0" smtClean="0">
                <a:latin typeface="Times New Roman" pitchFamily="18" charset="0"/>
                <a:cs typeface="Times New Roman" pitchFamily="18" charset="0"/>
              </a:rPr>
              <a:t>= “@+id/</a:t>
            </a:r>
            <a:r>
              <a:rPr lang="en-US" b="1" dirty="0" err="1" smtClean="0">
                <a:latin typeface="Times New Roman" pitchFamily="18" charset="0"/>
                <a:cs typeface="Times New Roman" pitchFamily="18" charset="0"/>
              </a:rPr>
              <a:t>element_name</a:t>
            </a:r>
            <a:r>
              <a:rPr lang="en-US" b="1" dirty="0" smtClean="0">
                <a:latin typeface="Times New Roman" pitchFamily="18" charset="0"/>
                <a:cs typeface="Times New Roman" pitchFamily="18" charset="0"/>
              </a:rPr>
              <a:t>”</a:t>
            </a:r>
          </a:p>
          <a:p>
            <a:pPr marL="290513" indent="-166688" fontAlgn="base">
              <a:buFont typeface="Arial" pitchFamily="34" charset="0"/>
              <a:buChar char="•"/>
            </a:pPr>
            <a:r>
              <a:rPr lang="en-US" b="1" dirty="0" err="1" smtClean="0">
                <a:latin typeface="Times New Roman" pitchFamily="18" charset="0"/>
                <a:cs typeface="Times New Roman" pitchFamily="18" charset="0"/>
              </a:rPr>
              <a:t>android:layout_below</a:t>
            </a:r>
            <a:r>
              <a:rPr lang="en-US" b="1" dirty="0" smtClean="0">
                <a:latin typeface="Times New Roman" pitchFamily="18" charset="0"/>
                <a:cs typeface="Times New Roman" pitchFamily="18" charset="0"/>
              </a:rPr>
              <a:t>= “@+id/</a:t>
            </a:r>
            <a:r>
              <a:rPr lang="en-US" b="1" dirty="0" err="1" smtClean="0">
                <a:latin typeface="Times New Roman" pitchFamily="18" charset="0"/>
                <a:cs typeface="Times New Roman" pitchFamily="18" charset="0"/>
              </a:rPr>
              <a:t>element_name</a:t>
            </a:r>
            <a:r>
              <a:rPr lang="en-US" b="1" dirty="0" smtClean="0">
                <a:latin typeface="Times New Roman" pitchFamily="18" charset="0"/>
                <a:cs typeface="Times New Roman" pitchFamily="18" charset="0"/>
              </a:rPr>
              <a:t>”</a:t>
            </a:r>
          </a:p>
          <a:p>
            <a:pPr marL="290513" indent="-166688" fontAlgn="base"/>
            <a:endParaRPr lang="en-US" b="1" dirty="0" smtClean="0">
              <a:latin typeface="Times New Roman" pitchFamily="18" charset="0"/>
              <a:cs typeface="Times New Roman" pitchFamily="18" charset="0"/>
            </a:endParaRPr>
          </a:p>
          <a:p>
            <a:pPr fontAlgn="base"/>
            <a:r>
              <a:rPr lang="en-US" dirty="0" smtClean="0">
                <a:latin typeface="Times New Roman" pitchFamily="18" charset="0"/>
                <a:cs typeface="Times New Roman" pitchFamily="18" charset="0"/>
              </a:rPr>
              <a:t>This will </a:t>
            </a:r>
            <a:r>
              <a:rPr lang="en-US" b="1" dirty="0" smtClean="0">
                <a:latin typeface="Times New Roman" pitchFamily="18" charset="0"/>
                <a:cs typeface="Times New Roman" pitchFamily="18" charset="0"/>
              </a:rPr>
              <a:t>align the element below the other element to its left.</a:t>
            </a:r>
          </a:p>
          <a:p>
            <a:endParaRPr lang="en-US" b="1" dirty="0">
              <a:solidFill>
                <a:srgbClr val="FF0000"/>
              </a:solidFill>
              <a:latin typeface="Times New Roman" pitchFamily="18" charset="0"/>
              <a:cs typeface="Times New Roman" pitchFamily="18" charset="0"/>
            </a:endParaRPr>
          </a:p>
        </p:txBody>
      </p:sp>
      <p:sp>
        <p:nvSpPr>
          <p:cNvPr id="5" name="TextBox 4"/>
          <p:cNvSpPr txBox="1"/>
          <p:nvPr/>
        </p:nvSpPr>
        <p:spPr>
          <a:xfrm>
            <a:off x="207818" y="2285996"/>
            <a:ext cx="5153891" cy="2431435"/>
          </a:xfrm>
          <a:prstGeom prst="rect">
            <a:avLst/>
          </a:prstGeom>
          <a:noFill/>
          <a:ln>
            <a:solidFill>
              <a:srgbClr val="00B0F0"/>
            </a:solidFill>
          </a:ln>
        </p:spPr>
        <p:txBody>
          <a:bodyPr wrap="square" rtlCol="0">
            <a:spAutoFit/>
          </a:bodyPr>
          <a:lstStyle/>
          <a:p>
            <a:pPr fontAlgn="base"/>
            <a:r>
              <a:rPr lang="en-US" dirty="0" smtClean="0">
                <a:latin typeface="Times New Roman" pitchFamily="18" charset="0"/>
                <a:cs typeface="Times New Roman" pitchFamily="18" charset="0"/>
              </a:rPr>
              <a:t>To define alignment of the position of the</a:t>
            </a:r>
          </a:p>
          <a:p>
            <a:pPr fontAlgn="base"/>
            <a:r>
              <a:rPr lang="en-US" dirty="0" smtClean="0">
                <a:latin typeface="Times New Roman" pitchFamily="18" charset="0"/>
                <a:cs typeface="Times New Roman" pitchFamily="18" charset="0"/>
              </a:rPr>
              <a:t> </a:t>
            </a:r>
            <a:r>
              <a:rPr lang="en-US" b="1" dirty="0" smtClean="0">
                <a:solidFill>
                  <a:srgbClr val="FF0000"/>
                </a:solidFill>
                <a:latin typeface="Times New Roman" pitchFamily="18" charset="0"/>
                <a:cs typeface="Times New Roman" pitchFamily="18" charset="0"/>
              </a:rPr>
              <a:t>elements to the parent container   </a:t>
            </a:r>
          </a:p>
          <a:p>
            <a:pPr marL="690563" lvl="1" indent="-288925" fontAlgn="base">
              <a:buFont typeface="Arial" pitchFamily="34" charset="0"/>
              <a:buChar char="•"/>
            </a:pPr>
            <a:r>
              <a:rPr lang="en-US" b="1" dirty="0" err="1" smtClean="0">
                <a:latin typeface="Times New Roman" pitchFamily="18" charset="0"/>
                <a:cs typeface="Times New Roman" pitchFamily="18" charset="0"/>
              </a:rPr>
              <a:t>android:layout_alignParentTop</a:t>
            </a:r>
            <a:r>
              <a:rPr lang="en-US" b="1" dirty="0" smtClean="0">
                <a:latin typeface="Times New Roman" pitchFamily="18" charset="0"/>
                <a:cs typeface="Times New Roman" pitchFamily="18" charset="0"/>
              </a:rPr>
              <a:t>= “true”</a:t>
            </a:r>
          </a:p>
          <a:p>
            <a:pPr marL="690563" lvl="1" indent="-288925" fontAlgn="base">
              <a:buFont typeface="Arial" pitchFamily="34" charset="0"/>
              <a:buChar char="•"/>
            </a:pPr>
            <a:r>
              <a:rPr lang="en-US" b="1" dirty="0" err="1" smtClean="0">
                <a:latin typeface="Times New Roman" pitchFamily="18" charset="0"/>
                <a:cs typeface="Times New Roman" pitchFamily="18" charset="0"/>
              </a:rPr>
              <a:t>android:layout_alignParentLeft</a:t>
            </a:r>
            <a:r>
              <a:rPr lang="en-US" b="1" dirty="0" smtClean="0">
                <a:latin typeface="Times New Roman" pitchFamily="18" charset="0"/>
                <a:cs typeface="Times New Roman" pitchFamily="18" charset="0"/>
              </a:rPr>
              <a:t>= “true”</a:t>
            </a:r>
          </a:p>
          <a:p>
            <a:pPr marL="0" lvl="1" indent="55563" fontAlgn="base"/>
            <a:endParaRPr lang="en-US" dirty="0" smtClean="0">
              <a:latin typeface="Times New Roman" pitchFamily="18" charset="0"/>
              <a:cs typeface="Times New Roman" pitchFamily="18" charset="0"/>
            </a:endParaRPr>
          </a:p>
          <a:p>
            <a:pPr marL="0" lvl="1" indent="55563" fontAlgn="base"/>
            <a:r>
              <a:rPr lang="en-US" dirty="0" smtClean="0">
                <a:latin typeface="Times New Roman" pitchFamily="18" charset="0"/>
                <a:cs typeface="Times New Roman" pitchFamily="18" charset="0"/>
              </a:rPr>
              <a:t>The above code, the element will get aligned on </a:t>
            </a:r>
          </a:p>
          <a:p>
            <a:pPr marL="0" lvl="1" indent="55563" fontAlgn="base"/>
            <a:r>
              <a:rPr lang="en-US" dirty="0" smtClean="0">
                <a:latin typeface="Times New Roman" pitchFamily="18" charset="0"/>
                <a:cs typeface="Times New Roman" pitchFamily="18" charset="0"/>
              </a:rPr>
              <a:t>the </a:t>
            </a:r>
            <a:r>
              <a:rPr lang="en-US" b="1" dirty="0" smtClean="0">
                <a:latin typeface="Times New Roman" pitchFamily="18" charset="0"/>
                <a:cs typeface="Times New Roman" pitchFamily="18" charset="0"/>
              </a:rPr>
              <a:t>top left of the parent container.</a:t>
            </a:r>
          </a:p>
          <a:p>
            <a:endParaRPr lang="en-US" dirty="0"/>
          </a:p>
        </p:txBody>
      </p:sp>
      <p:pic>
        <p:nvPicPr>
          <p:cNvPr id="6145" name="Picture 1"/>
          <p:cNvPicPr>
            <a:picLocks noChangeAspect="1" noChangeArrowheads="1"/>
          </p:cNvPicPr>
          <p:nvPr/>
        </p:nvPicPr>
        <p:blipFill>
          <a:blip r:embed="rId2"/>
          <a:srcRect/>
          <a:stretch>
            <a:fillRect/>
          </a:stretch>
        </p:blipFill>
        <p:spPr bwMode="auto">
          <a:xfrm>
            <a:off x="5733976" y="4529086"/>
            <a:ext cx="1775187" cy="2287354"/>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idx="1"/>
          </p:nvPr>
        </p:nvSpPr>
        <p:spPr>
          <a:xfrm>
            <a:off x="457200" y="199353"/>
            <a:ext cx="11028218" cy="5897563"/>
          </a:xfrm>
        </p:spPr>
        <p:txBody>
          <a:bodyPr>
            <a:normAutofit/>
          </a:bodyPr>
          <a:lstStyle/>
          <a:p>
            <a:pPr marL="0" indent="0" algn="just">
              <a:buNone/>
            </a:pPr>
            <a:r>
              <a:rPr lang="en-US" sz="2400" dirty="0">
                <a:latin typeface="Times New Roman" pitchFamily="18" charset="0"/>
                <a:cs typeface="Times New Roman" pitchFamily="18" charset="0"/>
              </a:rPr>
              <a:t>There are so </a:t>
            </a:r>
            <a:r>
              <a:rPr lang="en-US" sz="2400" dirty="0">
                <a:solidFill>
                  <a:srgbClr val="FF0000"/>
                </a:solidFill>
                <a:latin typeface="Times New Roman" pitchFamily="18" charset="0"/>
                <a:cs typeface="Times New Roman" pitchFamily="18" charset="0"/>
              </a:rPr>
              <a:t>many properties </a:t>
            </a:r>
            <a:r>
              <a:rPr lang="en-US" sz="2400" dirty="0">
                <a:latin typeface="Times New Roman" pitchFamily="18" charset="0"/>
                <a:cs typeface="Times New Roman" pitchFamily="18" charset="0"/>
              </a:rPr>
              <a:t>that are supported by relative layout. </a:t>
            </a:r>
            <a:endParaRPr lang="en-US" sz="2400" dirty="0" smtClean="0">
              <a:latin typeface="Times New Roman" pitchFamily="18" charset="0"/>
              <a:cs typeface="Times New Roman" pitchFamily="18" charset="0"/>
            </a:endParaRPr>
          </a:p>
          <a:p>
            <a:pPr marL="0" indent="0" algn="just">
              <a:buNone/>
            </a:pPr>
            <a:r>
              <a:rPr lang="en-US" sz="2400" dirty="0" smtClean="0">
                <a:latin typeface="Times New Roman" pitchFamily="18" charset="0"/>
                <a:cs typeface="Times New Roman" pitchFamily="18" charset="0"/>
              </a:rPr>
              <a:t>Some </a:t>
            </a:r>
            <a:r>
              <a:rPr lang="en-US" sz="2400" dirty="0">
                <a:latin typeface="Times New Roman" pitchFamily="18" charset="0"/>
                <a:cs typeface="Times New Roman" pitchFamily="18" charset="0"/>
              </a:rPr>
              <a:t>of the most used properties are listed below.</a:t>
            </a:r>
          </a:p>
          <a:p>
            <a:pPr marL="0" indent="0" algn="just">
              <a:buNone/>
            </a:pPr>
            <a:endParaRPr lang="en-US" sz="2400" dirty="0">
              <a:latin typeface="Times New Roman" pitchFamily="18" charset="0"/>
              <a:cs typeface="Times New Roman" pitchFamily="18" charset="0"/>
            </a:endParaRPr>
          </a:p>
          <a:p>
            <a:pPr fontAlgn="base"/>
            <a:r>
              <a:rPr lang="en-IN" sz="2400" dirty="0" err="1">
                <a:latin typeface="Times New Roman" pitchFamily="18" charset="0"/>
                <a:cs typeface="Times New Roman" pitchFamily="18" charset="0"/>
              </a:rPr>
              <a:t>layout_alignParentTop</a:t>
            </a:r>
            <a:endParaRPr lang="en-IN" sz="2400" dirty="0">
              <a:latin typeface="Times New Roman" pitchFamily="18" charset="0"/>
              <a:cs typeface="Times New Roman" pitchFamily="18" charset="0"/>
            </a:endParaRPr>
          </a:p>
          <a:p>
            <a:pPr fontAlgn="base"/>
            <a:r>
              <a:rPr lang="en-IN" sz="2400" dirty="0" err="1">
                <a:latin typeface="Times New Roman" pitchFamily="18" charset="0"/>
                <a:cs typeface="Times New Roman" pitchFamily="18" charset="0"/>
              </a:rPr>
              <a:t>layout_alignParentBottom</a:t>
            </a:r>
            <a:endParaRPr lang="en-IN" sz="2400" dirty="0">
              <a:latin typeface="Times New Roman" pitchFamily="18" charset="0"/>
              <a:cs typeface="Times New Roman" pitchFamily="18" charset="0"/>
            </a:endParaRPr>
          </a:p>
          <a:p>
            <a:pPr fontAlgn="base"/>
            <a:r>
              <a:rPr lang="en-IN" sz="2400" dirty="0" err="1">
                <a:latin typeface="Times New Roman" pitchFamily="18" charset="0"/>
                <a:cs typeface="Times New Roman" pitchFamily="18" charset="0"/>
              </a:rPr>
              <a:t>layout_alignParentRight</a:t>
            </a:r>
            <a:endParaRPr lang="en-IN" sz="2400" dirty="0">
              <a:latin typeface="Times New Roman" pitchFamily="18" charset="0"/>
              <a:cs typeface="Times New Roman" pitchFamily="18" charset="0"/>
            </a:endParaRPr>
          </a:p>
          <a:p>
            <a:pPr fontAlgn="base"/>
            <a:r>
              <a:rPr lang="en-IN" sz="2400" dirty="0" err="1">
                <a:latin typeface="Times New Roman" pitchFamily="18" charset="0"/>
                <a:cs typeface="Times New Roman" pitchFamily="18" charset="0"/>
              </a:rPr>
              <a:t>layout_alignParentLeft</a:t>
            </a:r>
            <a:endParaRPr lang="en-IN" sz="2400" dirty="0">
              <a:latin typeface="Times New Roman" pitchFamily="18" charset="0"/>
              <a:cs typeface="Times New Roman" pitchFamily="18" charset="0"/>
            </a:endParaRPr>
          </a:p>
          <a:p>
            <a:pPr fontAlgn="base"/>
            <a:r>
              <a:rPr lang="en-IN" sz="2400" dirty="0" err="1">
                <a:latin typeface="Times New Roman" pitchFamily="18" charset="0"/>
                <a:cs typeface="Times New Roman" pitchFamily="18" charset="0"/>
              </a:rPr>
              <a:t>layout_centerHorozontal</a:t>
            </a:r>
            <a:endParaRPr lang="en-IN" sz="2400" dirty="0">
              <a:latin typeface="Times New Roman" pitchFamily="18" charset="0"/>
              <a:cs typeface="Times New Roman" pitchFamily="18" charset="0"/>
            </a:endParaRPr>
          </a:p>
          <a:p>
            <a:pPr fontAlgn="base"/>
            <a:r>
              <a:rPr lang="en-IN" sz="2400" dirty="0" err="1">
                <a:latin typeface="Times New Roman" pitchFamily="18" charset="0"/>
                <a:cs typeface="Times New Roman" pitchFamily="18" charset="0"/>
              </a:rPr>
              <a:t>layout_centerVertical</a:t>
            </a:r>
            <a:endParaRPr lang="en-IN" sz="2400" dirty="0">
              <a:latin typeface="Times New Roman" pitchFamily="18" charset="0"/>
              <a:cs typeface="Times New Roman" pitchFamily="18" charset="0"/>
            </a:endParaRPr>
          </a:p>
          <a:p>
            <a:pPr fontAlgn="base"/>
            <a:r>
              <a:rPr lang="en-IN" sz="2400" dirty="0" err="1">
                <a:latin typeface="Times New Roman" pitchFamily="18" charset="0"/>
                <a:cs typeface="Times New Roman" pitchFamily="18" charset="0"/>
              </a:rPr>
              <a:t>layout_above</a:t>
            </a:r>
            <a:endParaRPr lang="en-IN" sz="2400" dirty="0">
              <a:latin typeface="Times New Roman" pitchFamily="18" charset="0"/>
              <a:cs typeface="Times New Roman" pitchFamily="18" charset="0"/>
            </a:endParaRPr>
          </a:p>
          <a:p>
            <a:pPr fontAlgn="base"/>
            <a:r>
              <a:rPr lang="en-IN" sz="2400" dirty="0" err="1">
                <a:latin typeface="Times New Roman" pitchFamily="18" charset="0"/>
                <a:cs typeface="Times New Roman" pitchFamily="18" charset="0"/>
              </a:rPr>
              <a:t>layout_below</a:t>
            </a:r>
            <a:endParaRPr lang="en-IN" sz="2400" dirty="0">
              <a:latin typeface="Times New Roman" pitchFamily="18" charset="0"/>
              <a:cs typeface="Times New Roman" pitchFamily="18" charset="0"/>
            </a:endParaRPr>
          </a:p>
          <a:p>
            <a:pPr algn="just"/>
            <a:endParaRPr lang="en-IN" sz="2400" dirty="0"/>
          </a:p>
        </p:txBody>
      </p:sp>
    </p:spTree>
    <p:extLst>
      <p:ext uri="{BB962C8B-B14F-4D97-AF65-F5344CB8AC3E}">
        <p14:creationId xmlns:p14="http://schemas.microsoft.com/office/powerpoint/2010/main" val="3604161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07819" y="216785"/>
            <a:ext cx="6096000" cy="6109365"/>
          </a:xfrm>
          <a:prstGeom prst="rect">
            <a:avLst/>
          </a:prstGeom>
        </p:spPr>
        <p:txBody>
          <a:bodyPr>
            <a:spAutoFit/>
          </a:bodyPr>
          <a:lstStyle/>
          <a:p>
            <a:r>
              <a:rPr lang="en-US" sz="1700" dirty="0" smtClean="0">
                <a:latin typeface="Times New Roman" pitchFamily="18" charset="0"/>
                <a:cs typeface="Times New Roman" pitchFamily="18" charset="0"/>
              </a:rPr>
              <a:t>&lt;?xml version="1.0" encoding="utf-8"?&gt;</a:t>
            </a:r>
            <a:br>
              <a:rPr lang="en-US" sz="1700" dirty="0" smtClean="0">
                <a:latin typeface="Times New Roman" pitchFamily="18" charset="0"/>
                <a:cs typeface="Times New Roman" pitchFamily="18" charset="0"/>
              </a:rPr>
            </a:br>
            <a:r>
              <a:rPr lang="en-US" sz="1700" dirty="0" smtClean="0">
                <a:latin typeface="Times New Roman" pitchFamily="18" charset="0"/>
                <a:cs typeface="Times New Roman" pitchFamily="18" charset="0"/>
              </a:rPr>
              <a:t>&lt;</a:t>
            </a:r>
            <a:r>
              <a:rPr lang="en-US" sz="1700" dirty="0" err="1" smtClean="0">
                <a:latin typeface="Times New Roman" pitchFamily="18" charset="0"/>
                <a:cs typeface="Times New Roman" pitchFamily="18" charset="0"/>
              </a:rPr>
              <a:t>RelativeLayout</a:t>
            </a:r>
            <a:r>
              <a:rPr lang="en-US" sz="1700" dirty="0" smtClean="0">
                <a:latin typeface="Times New Roman" pitchFamily="18" charset="0"/>
                <a:cs typeface="Times New Roman" pitchFamily="18" charset="0"/>
              </a:rPr>
              <a:t> </a:t>
            </a:r>
            <a:r>
              <a:rPr lang="en-US" sz="1700" dirty="0" err="1" smtClean="0">
                <a:latin typeface="Times New Roman" pitchFamily="18" charset="0"/>
                <a:cs typeface="Times New Roman" pitchFamily="18" charset="0"/>
              </a:rPr>
              <a:t>xmlns:android</a:t>
            </a:r>
            <a:r>
              <a:rPr lang="en-US" sz="1700" dirty="0" smtClean="0">
                <a:latin typeface="Times New Roman" pitchFamily="18" charset="0"/>
                <a:cs typeface="Times New Roman" pitchFamily="18" charset="0"/>
              </a:rPr>
              <a:t>="http://schemas.android.com/apk/res/android"</a:t>
            </a:r>
            <a:br>
              <a:rPr lang="en-US" sz="1700" dirty="0" smtClean="0">
                <a:latin typeface="Times New Roman" pitchFamily="18" charset="0"/>
                <a:cs typeface="Times New Roman" pitchFamily="18" charset="0"/>
              </a:rPr>
            </a:br>
            <a:r>
              <a:rPr lang="en-US" sz="1700" dirty="0" err="1" smtClean="0">
                <a:latin typeface="Times New Roman" pitchFamily="18" charset="0"/>
                <a:cs typeface="Times New Roman" pitchFamily="18" charset="0"/>
              </a:rPr>
              <a:t>xmlns:app</a:t>
            </a:r>
            <a:r>
              <a:rPr lang="en-US" sz="1700" dirty="0" smtClean="0">
                <a:latin typeface="Times New Roman" pitchFamily="18" charset="0"/>
                <a:cs typeface="Times New Roman" pitchFamily="18" charset="0"/>
              </a:rPr>
              <a:t>="http://schemas.android.com/apk/res-auto"</a:t>
            </a:r>
            <a:br>
              <a:rPr lang="en-US" sz="1700" dirty="0" smtClean="0">
                <a:latin typeface="Times New Roman" pitchFamily="18" charset="0"/>
                <a:cs typeface="Times New Roman" pitchFamily="18" charset="0"/>
              </a:rPr>
            </a:br>
            <a:r>
              <a:rPr lang="en-US" sz="1700" dirty="0" err="1" smtClean="0">
                <a:latin typeface="Times New Roman" pitchFamily="18" charset="0"/>
                <a:cs typeface="Times New Roman" pitchFamily="18" charset="0"/>
              </a:rPr>
              <a:t>xmlns:tools</a:t>
            </a:r>
            <a:r>
              <a:rPr lang="en-US" sz="1700" dirty="0" smtClean="0">
                <a:latin typeface="Times New Roman" pitchFamily="18" charset="0"/>
                <a:cs typeface="Times New Roman" pitchFamily="18" charset="0"/>
              </a:rPr>
              <a:t>="http://schemas.android.com/tools"</a:t>
            </a:r>
            <a:br>
              <a:rPr lang="en-US" sz="1700" dirty="0" smtClean="0">
                <a:latin typeface="Times New Roman" pitchFamily="18" charset="0"/>
                <a:cs typeface="Times New Roman" pitchFamily="18" charset="0"/>
              </a:rPr>
            </a:br>
            <a:r>
              <a:rPr lang="en-US" sz="1700" dirty="0" err="1" smtClean="0">
                <a:latin typeface="Times New Roman" pitchFamily="18" charset="0"/>
                <a:cs typeface="Times New Roman" pitchFamily="18" charset="0"/>
              </a:rPr>
              <a:t>android:layout_width</a:t>
            </a:r>
            <a:r>
              <a:rPr lang="en-US" sz="1700" dirty="0" smtClean="0">
                <a:latin typeface="Times New Roman" pitchFamily="18" charset="0"/>
                <a:cs typeface="Times New Roman" pitchFamily="18" charset="0"/>
              </a:rPr>
              <a:t>="</a:t>
            </a:r>
            <a:r>
              <a:rPr lang="en-US" sz="1700" dirty="0" err="1" smtClean="0">
                <a:latin typeface="Times New Roman" pitchFamily="18" charset="0"/>
                <a:cs typeface="Times New Roman" pitchFamily="18" charset="0"/>
              </a:rPr>
              <a:t>match_parent</a:t>
            </a:r>
            <a:r>
              <a:rPr lang="en-US" sz="1700" dirty="0" smtClean="0">
                <a:latin typeface="Times New Roman" pitchFamily="18" charset="0"/>
                <a:cs typeface="Times New Roman" pitchFamily="18" charset="0"/>
              </a:rPr>
              <a:t>"</a:t>
            </a:r>
            <a:br>
              <a:rPr lang="en-US" sz="1700" dirty="0" smtClean="0">
                <a:latin typeface="Times New Roman" pitchFamily="18" charset="0"/>
                <a:cs typeface="Times New Roman" pitchFamily="18" charset="0"/>
              </a:rPr>
            </a:br>
            <a:r>
              <a:rPr lang="en-US" sz="1700" dirty="0" err="1" smtClean="0">
                <a:latin typeface="Times New Roman" pitchFamily="18" charset="0"/>
                <a:cs typeface="Times New Roman" pitchFamily="18" charset="0"/>
              </a:rPr>
              <a:t>android:layout_height</a:t>
            </a:r>
            <a:r>
              <a:rPr lang="en-US" sz="1700" dirty="0" smtClean="0">
                <a:latin typeface="Times New Roman" pitchFamily="18" charset="0"/>
                <a:cs typeface="Times New Roman" pitchFamily="18" charset="0"/>
              </a:rPr>
              <a:t>="</a:t>
            </a:r>
            <a:r>
              <a:rPr lang="en-US" sz="1700" dirty="0" err="1" smtClean="0">
                <a:latin typeface="Times New Roman" pitchFamily="18" charset="0"/>
                <a:cs typeface="Times New Roman" pitchFamily="18" charset="0"/>
              </a:rPr>
              <a:t>match_parent</a:t>
            </a:r>
            <a:r>
              <a:rPr lang="en-US" sz="1700" dirty="0" smtClean="0">
                <a:latin typeface="Times New Roman" pitchFamily="18" charset="0"/>
                <a:cs typeface="Times New Roman" pitchFamily="18" charset="0"/>
              </a:rPr>
              <a:t>"</a:t>
            </a:r>
            <a:br>
              <a:rPr lang="en-US" sz="1700" dirty="0" smtClean="0">
                <a:latin typeface="Times New Roman" pitchFamily="18" charset="0"/>
                <a:cs typeface="Times New Roman" pitchFamily="18" charset="0"/>
              </a:rPr>
            </a:br>
            <a:r>
              <a:rPr lang="en-US" sz="1700" dirty="0" err="1" smtClean="0">
                <a:latin typeface="Times New Roman" pitchFamily="18" charset="0"/>
                <a:cs typeface="Times New Roman" pitchFamily="18" charset="0"/>
              </a:rPr>
              <a:t>android:layout_margin</a:t>
            </a:r>
            <a:r>
              <a:rPr lang="en-US" sz="1700" dirty="0" smtClean="0">
                <a:latin typeface="Times New Roman" pitchFamily="18" charset="0"/>
                <a:cs typeface="Times New Roman" pitchFamily="18" charset="0"/>
              </a:rPr>
              <a:t>="20dp"</a:t>
            </a:r>
            <a:br>
              <a:rPr lang="en-US" sz="1700" dirty="0" smtClean="0">
                <a:latin typeface="Times New Roman" pitchFamily="18" charset="0"/>
                <a:cs typeface="Times New Roman" pitchFamily="18" charset="0"/>
              </a:rPr>
            </a:br>
            <a:r>
              <a:rPr lang="en-US" sz="1700" dirty="0" err="1" smtClean="0">
                <a:latin typeface="Times New Roman" pitchFamily="18" charset="0"/>
                <a:cs typeface="Times New Roman" pitchFamily="18" charset="0"/>
              </a:rPr>
              <a:t>tools:context</a:t>
            </a:r>
            <a:r>
              <a:rPr lang="en-US" sz="1700" dirty="0" smtClean="0">
                <a:latin typeface="Times New Roman" pitchFamily="18" charset="0"/>
                <a:cs typeface="Times New Roman" pitchFamily="18" charset="0"/>
              </a:rPr>
              <a:t>=".</a:t>
            </a:r>
            <a:r>
              <a:rPr lang="en-US" sz="1700" dirty="0" err="1" smtClean="0">
                <a:latin typeface="Times New Roman" pitchFamily="18" charset="0"/>
                <a:cs typeface="Times New Roman" pitchFamily="18" charset="0"/>
              </a:rPr>
              <a:t>MainActivity</a:t>
            </a:r>
            <a:r>
              <a:rPr lang="en-US" sz="1700" dirty="0" smtClean="0">
                <a:latin typeface="Times New Roman" pitchFamily="18" charset="0"/>
                <a:cs typeface="Times New Roman" pitchFamily="18" charset="0"/>
              </a:rPr>
              <a:t>"&gt;</a:t>
            </a:r>
          </a:p>
          <a:p>
            <a:endParaRPr lang="en-US" sz="1700" dirty="0" smtClean="0">
              <a:latin typeface="Times New Roman" pitchFamily="18" charset="0"/>
              <a:cs typeface="Times New Roman" pitchFamily="18" charset="0"/>
            </a:endParaRPr>
          </a:p>
          <a:p>
            <a:pPr fontAlgn="base"/>
            <a:r>
              <a:rPr lang="en-US" sz="1700" dirty="0" smtClean="0">
                <a:latin typeface="Times New Roman" pitchFamily="18" charset="0"/>
                <a:cs typeface="Times New Roman" pitchFamily="18" charset="0"/>
              </a:rPr>
              <a:t>&lt;TextView</a:t>
            </a:r>
          </a:p>
          <a:p>
            <a:pPr fontAlgn="base"/>
            <a:r>
              <a:rPr lang="en-US" sz="1700" dirty="0" smtClean="0">
                <a:latin typeface="Times New Roman" pitchFamily="18" charset="0"/>
                <a:cs typeface="Times New Roman" pitchFamily="18" charset="0"/>
              </a:rPr>
              <a:t>	</a:t>
            </a:r>
            <a:r>
              <a:rPr lang="en-US" sz="1700" dirty="0" err="1" smtClean="0">
                <a:latin typeface="Times New Roman" pitchFamily="18" charset="0"/>
                <a:cs typeface="Times New Roman" pitchFamily="18" charset="0"/>
              </a:rPr>
              <a:t>android:id</a:t>
            </a:r>
            <a:r>
              <a:rPr lang="en-US" sz="1700" dirty="0" smtClean="0">
                <a:latin typeface="Times New Roman" pitchFamily="18" charset="0"/>
                <a:cs typeface="Times New Roman" pitchFamily="18" charset="0"/>
              </a:rPr>
              <a:t>="@+id/</a:t>
            </a:r>
            <a:r>
              <a:rPr lang="en-US" sz="1700" dirty="0" err="1" smtClean="0">
                <a:latin typeface="Times New Roman" pitchFamily="18" charset="0"/>
                <a:cs typeface="Times New Roman" pitchFamily="18" charset="0"/>
              </a:rPr>
              <a:t>textView</a:t>
            </a:r>
            <a:r>
              <a:rPr lang="en-US" sz="1700" dirty="0" smtClean="0">
                <a:latin typeface="Times New Roman" pitchFamily="18" charset="0"/>
                <a:cs typeface="Times New Roman" pitchFamily="18" charset="0"/>
              </a:rPr>
              <a:t>"</a:t>
            </a:r>
          </a:p>
          <a:p>
            <a:pPr fontAlgn="base"/>
            <a:r>
              <a:rPr lang="en-US" sz="1700" dirty="0" smtClean="0">
                <a:latin typeface="Times New Roman" pitchFamily="18" charset="0"/>
                <a:cs typeface="Times New Roman" pitchFamily="18" charset="0"/>
              </a:rPr>
              <a:t>	</a:t>
            </a:r>
            <a:r>
              <a:rPr lang="en-US" sz="1700" dirty="0" err="1" smtClean="0">
                <a:latin typeface="Times New Roman" pitchFamily="18" charset="0"/>
                <a:cs typeface="Times New Roman" pitchFamily="18" charset="0"/>
              </a:rPr>
              <a:t>android:layout_width</a:t>
            </a:r>
            <a:r>
              <a:rPr lang="en-US" sz="1700" dirty="0" smtClean="0">
                <a:latin typeface="Times New Roman" pitchFamily="18" charset="0"/>
                <a:cs typeface="Times New Roman" pitchFamily="18" charset="0"/>
              </a:rPr>
              <a:t>="</a:t>
            </a:r>
            <a:r>
              <a:rPr lang="en-US" sz="1700" dirty="0" err="1" smtClean="0">
                <a:latin typeface="Times New Roman" pitchFamily="18" charset="0"/>
                <a:cs typeface="Times New Roman" pitchFamily="18" charset="0"/>
              </a:rPr>
              <a:t>wrap_content</a:t>
            </a:r>
            <a:r>
              <a:rPr lang="en-US" sz="1700" dirty="0" smtClean="0">
                <a:latin typeface="Times New Roman" pitchFamily="18" charset="0"/>
                <a:cs typeface="Times New Roman" pitchFamily="18" charset="0"/>
              </a:rPr>
              <a:t>"</a:t>
            </a:r>
          </a:p>
          <a:p>
            <a:pPr fontAlgn="base"/>
            <a:r>
              <a:rPr lang="en-US" sz="1700" dirty="0" smtClean="0">
                <a:latin typeface="Times New Roman" pitchFamily="18" charset="0"/>
                <a:cs typeface="Times New Roman" pitchFamily="18" charset="0"/>
              </a:rPr>
              <a:t>	</a:t>
            </a:r>
            <a:r>
              <a:rPr lang="en-US" sz="1700" dirty="0" err="1" smtClean="0">
                <a:latin typeface="Times New Roman" pitchFamily="18" charset="0"/>
                <a:cs typeface="Times New Roman" pitchFamily="18" charset="0"/>
              </a:rPr>
              <a:t>android:layout_height</a:t>
            </a:r>
            <a:r>
              <a:rPr lang="en-US" sz="1700" dirty="0" smtClean="0">
                <a:latin typeface="Times New Roman" pitchFamily="18" charset="0"/>
                <a:cs typeface="Times New Roman" pitchFamily="18" charset="0"/>
              </a:rPr>
              <a:t>="</a:t>
            </a:r>
            <a:r>
              <a:rPr lang="en-US" sz="1700" dirty="0" err="1" smtClean="0">
                <a:latin typeface="Times New Roman" pitchFamily="18" charset="0"/>
                <a:cs typeface="Times New Roman" pitchFamily="18" charset="0"/>
              </a:rPr>
              <a:t>wrap_content</a:t>
            </a:r>
            <a:r>
              <a:rPr lang="en-US" sz="1700" dirty="0" smtClean="0">
                <a:latin typeface="Times New Roman" pitchFamily="18" charset="0"/>
                <a:cs typeface="Times New Roman" pitchFamily="18" charset="0"/>
              </a:rPr>
              <a:t>"</a:t>
            </a:r>
          </a:p>
          <a:p>
            <a:pPr fontAlgn="base"/>
            <a:r>
              <a:rPr lang="en-US" sz="1700" b="1" dirty="0" err="1" smtClean="0">
                <a:solidFill>
                  <a:srgbClr val="FF0000"/>
                </a:solidFill>
                <a:latin typeface="Times New Roman" pitchFamily="18" charset="0"/>
                <a:cs typeface="Times New Roman" pitchFamily="18" charset="0"/>
              </a:rPr>
              <a:t>android:layout_alignParentLeft</a:t>
            </a:r>
            <a:r>
              <a:rPr lang="en-US" sz="1700" b="1" dirty="0" smtClean="0">
                <a:solidFill>
                  <a:srgbClr val="FF0000"/>
                </a:solidFill>
                <a:latin typeface="Times New Roman" pitchFamily="18" charset="0"/>
                <a:cs typeface="Times New Roman" pitchFamily="18" charset="0"/>
              </a:rPr>
              <a:t>="true"</a:t>
            </a:r>
          </a:p>
          <a:p>
            <a:pPr fontAlgn="base"/>
            <a:r>
              <a:rPr lang="en-US" sz="1700" b="1" dirty="0" err="1" smtClean="0">
                <a:solidFill>
                  <a:srgbClr val="FF0000"/>
                </a:solidFill>
                <a:latin typeface="Times New Roman" pitchFamily="18" charset="0"/>
                <a:cs typeface="Times New Roman" pitchFamily="18" charset="0"/>
              </a:rPr>
              <a:t>android:layout_alignParentStart</a:t>
            </a:r>
            <a:r>
              <a:rPr lang="en-US" sz="1700" b="1" dirty="0" smtClean="0">
                <a:solidFill>
                  <a:srgbClr val="FF0000"/>
                </a:solidFill>
                <a:latin typeface="Times New Roman" pitchFamily="18" charset="0"/>
                <a:cs typeface="Times New Roman" pitchFamily="18" charset="0"/>
              </a:rPr>
              <a:t>="true"</a:t>
            </a:r>
          </a:p>
          <a:p>
            <a:pPr fontAlgn="base"/>
            <a:r>
              <a:rPr lang="en-US" sz="1700" b="1" dirty="0" err="1" smtClean="0">
                <a:solidFill>
                  <a:srgbClr val="FF0000"/>
                </a:solidFill>
                <a:latin typeface="Times New Roman" pitchFamily="18" charset="0"/>
                <a:cs typeface="Times New Roman" pitchFamily="18" charset="0"/>
              </a:rPr>
              <a:t>android:layout_alignParentTop</a:t>
            </a:r>
            <a:r>
              <a:rPr lang="en-US" sz="1700" b="1" dirty="0" smtClean="0">
                <a:solidFill>
                  <a:srgbClr val="FF0000"/>
                </a:solidFill>
                <a:latin typeface="Times New Roman" pitchFamily="18" charset="0"/>
                <a:cs typeface="Times New Roman" pitchFamily="18" charset="0"/>
              </a:rPr>
              <a:t>="true"</a:t>
            </a:r>
          </a:p>
          <a:p>
            <a:pPr fontAlgn="base"/>
            <a:r>
              <a:rPr lang="en-US" sz="1700" dirty="0" err="1" smtClean="0">
                <a:latin typeface="Times New Roman" pitchFamily="18" charset="0"/>
                <a:cs typeface="Times New Roman" pitchFamily="18" charset="0"/>
              </a:rPr>
              <a:t>android:layout_marginLeft</a:t>
            </a:r>
            <a:r>
              <a:rPr lang="en-US" sz="1700" dirty="0" smtClean="0">
                <a:latin typeface="Times New Roman" pitchFamily="18" charset="0"/>
                <a:cs typeface="Times New Roman" pitchFamily="18" charset="0"/>
              </a:rPr>
              <a:t>="141dp"</a:t>
            </a:r>
          </a:p>
          <a:p>
            <a:pPr fontAlgn="base"/>
            <a:r>
              <a:rPr lang="en-US" sz="1700" dirty="0" err="1" smtClean="0">
                <a:latin typeface="Times New Roman" pitchFamily="18" charset="0"/>
                <a:cs typeface="Times New Roman" pitchFamily="18" charset="0"/>
              </a:rPr>
              <a:t>android:layout_marginStart</a:t>
            </a:r>
            <a:r>
              <a:rPr lang="en-US" sz="1700" dirty="0" smtClean="0">
                <a:latin typeface="Times New Roman" pitchFamily="18" charset="0"/>
                <a:cs typeface="Times New Roman" pitchFamily="18" charset="0"/>
              </a:rPr>
              <a:t>="141dp"</a:t>
            </a:r>
          </a:p>
          <a:p>
            <a:pPr fontAlgn="base"/>
            <a:r>
              <a:rPr lang="en-US" sz="1700" dirty="0" err="1" smtClean="0">
                <a:latin typeface="Times New Roman" pitchFamily="18" charset="0"/>
                <a:cs typeface="Times New Roman" pitchFamily="18" charset="0"/>
              </a:rPr>
              <a:t>android:layout_marginTop</a:t>
            </a:r>
            <a:r>
              <a:rPr lang="en-US" sz="1700" dirty="0" smtClean="0">
                <a:latin typeface="Times New Roman" pitchFamily="18" charset="0"/>
                <a:cs typeface="Times New Roman" pitchFamily="18" charset="0"/>
              </a:rPr>
              <a:t>="89dp"</a:t>
            </a:r>
          </a:p>
          <a:p>
            <a:pPr fontAlgn="base"/>
            <a:r>
              <a:rPr lang="en-US" sz="1700" dirty="0" smtClean="0">
                <a:latin typeface="Times New Roman" pitchFamily="18" charset="0"/>
                <a:cs typeface="Times New Roman" pitchFamily="18" charset="0"/>
              </a:rPr>
              <a:t>	</a:t>
            </a:r>
            <a:r>
              <a:rPr lang="en-US" sz="1700" dirty="0" err="1" smtClean="0">
                <a:latin typeface="Times New Roman" pitchFamily="18" charset="0"/>
                <a:cs typeface="Times New Roman" pitchFamily="18" charset="0"/>
              </a:rPr>
              <a:t>android:text</a:t>
            </a:r>
            <a:r>
              <a:rPr lang="en-US" sz="1700" dirty="0" smtClean="0">
                <a:latin typeface="Times New Roman" pitchFamily="18" charset="0"/>
                <a:cs typeface="Times New Roman" pitchFamily="18" charset="0"/>
              </a:rPr>
              <a:t>="Sign In“</a:t>
            </a:r>
          </a:p>
          <a:p>
            <a:pPr fontAlgn="base"/>
            <a:r>
              <a:rPr lang="en-US" sz="1700" dirty="0" smtClean="0">
                <a:latin typeface="Times New Roman" pitchFamily="18" charset="0"/>
                <a:cs typeface="Times New Roman" pitchFamily="18" charset="0"/>
              </a:rPr>
              <a:t>	</a:t>
            </a:r>
            <a:r>
              <a:rPr lang="en-US" sz="1700" dirty="0" err="1" smtClean="0">
                <a:latin typeface="Times New Roman" pitchFamily="18" charset="0"/>
                <a:cs typeface="Times New Roman" pitchFamily="18" charset="0"/>
              </a:rPr>
              <a:t>android:textSize</a:t>
            </a:r>
            <a:r>
              <a:rPr lang="en-US" sz="1700" dirty="0" smtClean="0">
                <a:latin typeface="Times New Roman" pitchFamily="18" charset="0"/>
                <a:cs typeface="Times New Roman" pitchFamily="18" charset="0"/>
              </a:rPr>
              <a:t>="28sp" /&gt;</a:t>
            </a:r>
          </a:p>
          <a:p>
            <a:endParaRPr lang="en-US" sz="1700" dirty="0">
              <a:latin typeface="Times New Roman" pitchFamily="18" charset="0"/>
              <a:cs typeface="Times New Roman" pitchFamily="18" charset="0"/>
            </a:endParaRPr>
          </a:p>
        </p:txBody>
      </p:sp>
      <p:sp>
        <p:nvSpPr>
          <p:cNvPr id="3" name="TextBox 2"/>
          <p:cNvSpPr txBox="1"/>
          <p:nvPr/>
        </p:nvSpPr>
        <p:spPr>
          <a:xfrm>
            <a:off x="6733310" y="498764"/>
            <a:ext cx="4544290" cy="3785652"/>
          </a:xfrm>
          <a:prstGeom prst="rect">
            <a:avLst/>
          </a:prstGeom>
          <a:noFill/>
        </p:spPr>
        <p:txBody>
          <a:bodyPr wrap="square" rtlCol="0">
            <a:spAutoFit/>
          </a:bodyPr>
          <a:lstStyle/>
          <a:p>
            <a:pPr fontAlgn="base"/>
            <a:r>
              <a:rPr lang="en-US" sz="1700" dirty="0" smtClean="0">
                <a:latin typeface="Times New Roman" pitchFamily="18" charset="0"/>
                <a:cs typeface="Times New Roman" pitchFamily="18" charset="0"/>
              </a:rPr>
              <a:t>&lt;TextView</a:t>
            </a:r>
          </a:p>
          <a:p>
            <a:pPr fontAlgn="base"/>
            <a:r>
              <a:rPr lang="en-US" sz="1700" dirty="0" err="1" smtClean="0">
                <a:latin typeface="Times New Roman" pitchFamily="18" charset="0"/>
                <a:cs typeface="Times New Roman" pitchFamily="18" charset="0"/>
              </a:rPr>
              <a:t>android:id</a:t>
            </a:r>
            <a:r>
              <a:rPr lang="en-US" sz="1700" dirty="0" smtClean="0">
                <a:latin typeface="Times New Roman" pitchFamily="18" charset="0"/>
                <a:cs typeface="Times New Roman" pitchFamily="18" charset="0"/>
              </a:rPr>
              <a:t>="@+id/textView2"</a:t>
            </a:r>
          </a:p>
          <a:p>
            <a:pPr fontAlgn="base"/>
            <a:r>
              <a:rPr lang="en-US" sz="1700" dirty="0" err="1" smtClean="0">
                <a:latin typeface="Times New Roman" pitchFamily="18" charset="0"/>
                <a:cs typeface="Times New Roman" pitchFamily="18" charset="0"/>
              </a:rPr>
              <a:t>android:layout_width</a:t>
            </a:r>
            <a:r>
              <a:rPr lang="en-US" sz="1700" dirty="0" smtClean="0">
                <a:latin typeface="Times New Roman" pitchFamily="18" charset="0"/>
                <a:cs typeface="Times New Roman" pitchFamily="18" charset="0"/>
              </a:rPr>
              <a:t>="</a:t>
            </a:r>
            <a:r>
              <a:rPr lang="en-US" sz="1700" dirty="0" err="1" smtClean="0">
                <a:latin typeface="Times New Roman" pitchFamily="18" charset="0"/>
                <a:cs typeface="Times New Roman" pitchFamily="18" charset="0"/>
              </a:rPr>
              <a:t>wrap_content</a:t>
            </a:r>
            <a:r>
              <a:rPr lang="en-US" sz="1700" dirty="0" smtClean="0">
                <a:latin typeface="Times New Roman" pitchFamily="18" charset="0"/>
                <a:cs typeface="Times New Roman" pitchFamily="18" charset="0"/>
              </a:rPr>
              <a:t>"</a:t>
            </a:r>
          </a:p>
          <a:p>
            <a:pPr fontAlgn="base"/>
            <a:r>
              <a:rPr lang="en-US" sz="1700" dirty="0" err="1" smtClean="0">
                <a:latin typeface="Times New Roman" pitchFamily="18" charset="0"/>
                <a:cs typeface="Times New Roman" pitchFamily="18" charset="0"/>
              </a:rPr>
              <a:t>android:layout_height</a:t>
            </a:r>
            <a:r>
              <a:rPr lang="en-US" sz="1700" dirty="0" smtClean="0">
                <a:latin typeface="Times New Roman" pitchFamily="18" charset="0"/>
                <a:cs typeface="Times New Roman" pitchFamily="18" charset="0"/>
              </a:rPr>
              <a:t>="</a:t>
            </a:r>
            <a:r>
              <a:rPr lang="en-US" sz="1700" dirty="0" err="1" smtClean="0">
                <a:latin typeface="Times New Roman" pitchFamily="18" charset="0"/>
                <a:cs typeface="Times New Roman" pitchFamily="18" charset="0"/>
              </a:rPr>
              <a:t>wrap_content</a:t>
            </a:r>
            <a:r>
              <a:rPr lang="en-US" sz="1700" dirty="0" smtClean="0">
                <a:latin typeface="Times New Roman" pitchFamily="18" charset="0"/>
                <a:cs typeface="Times New Roman" pitchFamily="18" charset="0"/>
              </a:rPr>
              <a:t>"</a:t>
            </a:r>
          </a:p>
          <a:p>
            <a:pPr fontAlgn="base"/>
            <a:r>
              <a:rPr lang="en-US" sz="1700" dirty="0" err="1" smtClean="0">
                <a:latin typeface="Times New Roman" pitchFamily="18" charset="0"/>
                <a:cs typeface="Times New Roman" pitchFamily="18" charset="0"/>
              </a:rPr>
              <a:t>android:layout_marginTop</a:t>
            </a:r>
            <a:r>
              <a:rPr lang="en-US" sz="1700" dirty="0" smtClean="0">
                <a:latin typeface="Times New Roman" pitchFamily="18" charset="0"/>
                <a:cs typeface="Times New Roman" pitchFamily="18" charset="0"/>
              </a:rPr>
              <a:t>="43dp"</a:t>
            </a:r>
          </a:p>
          <a:p>
            <a:pPr fontAlgn="base"/>
            <a:r>
              <a:rPr lang="en-US" sz="1700" dirty="0" err="1" smtClean="0">
                <a:latin typeface="Times New Roman" pitchFamily="18" charset="0"/>
                <a:cs typeface="Times New Roman" pitchFamily="18" charset="0"/>
              </a:rPr>
              <a:t>android:text</a:t>
            </a:r>
            <a:r>
              <a:rPr lang="en-US" sz="1700" dirty="0" smtClean="0">
                <a:latin typeface="Times New Roman" pitchFamily="18" charset="0"/>
                <a:cs typeface="Times New Roman" pitchFamily="18" charset="0"/>
              </a:rPr>
              <a:t>="ID“</a:t>
            </a:r>
          </a:p>
          <a:p>
            <a:pPr fontAlgn="base"/>
            <a:r>
              <a:rPr lang="en-US" sz="1700" dirty="0" err="1" smtClean="0">
                <a:latin typeface="Times New Roman" pitchFamily="18" charset="0"/>
                <a:cs typeface="Times New Roman" pitchFamily="18" charset="0"/>
              </a:rPr>
              <a:t>android:textSize</a:t>
            </a:r>
            <a:r>
              <a:rPr lang="en-US" sz="1700" dirty="0" smtClean="0">
                <a:latin typeface="Times New Roman" pitchFamily="18" charset="0"/>
                <a:cs typeface="Times New Roman" pitchFamily="18" charset="0"/>
              </a:rPr>
              <a:t>="18sp"</a:t>
            </a:r>
          </a:p>
          <a:p>
            <a:pPr fontAlgn="base"/>
            <a:r>
              <a:rPr lang="en-US" sz="1700" dirty="0" err="1" smtClean="0">
                <a:latin typeface="Times New Roman" pitchFamily="18" charset="0"/>
                <a:cs typeface="Times New Roman" pitchFamily="18" charset="0"/>
              </a:rPr>
              <a:t>android:typeface</a:t>
            </a:r>
            <a:r>
              <a:rPr lang="en-US" sz="1700" dirty="0" smtClean="0">
                <a:latin typeface="Times New Roman" pitchFamily="18" charset="0"/>
                <a:cs typeface="Times New Roman" pitchFamily="18" charset="0"/>
              </a:rPr>
              <a:t>="normal"</a:t>
            </a:r>
          </a:p>
          <a:p>
            <a:pPr fontAlgn="base"/>
            <a:r>
              <a:rPr lang="en-US" sz="1700" b="1" dirty="0" err="1" smtClean="0">
                <a:solidFill>
                  <a:srgbClr val="FF0000"/>
                </a:solidFill>
                <a:latin typeface="Times New Roman" pitchFamily="18" charset="0"/>
                <a:cs typeface="Times New Roman" pitchFamily="18" charset="0"/>
              </a:rPr>
              <a:t>android:layout_below</a:t>
            </a:r>
            <a:r>
              <a:rPr lang="en-US" sz="1700" b="1" dirty="0" smtClean="0">
                <a:solidFill>
                  <a:srgbClr val="FF0000"/>
                </a:solidFill>
                <a:latin typeface="Times New Roman" pitchFamily="18" charset="0"/>
                <a:cs typeface="Times New Roman" pitchFamily="18" charset="0"/>
              </a:rPr>
              <a:t>="@+id/</a:t>
            </a:r>
            <a:r>
              <a:rPr lang="en-US" sz="1700" b="1" dirty="0" err="1" smtClean="0">
                <a:solidFill>
                  <a:srgbClr val="FF0000"/>
                </a:solidFill>
                <a:latin typeface="Times New Roman" pitchFamily="18" charset="0"/>
                <a:cs typeface="Times New Roman" pitchFamily="18" charset="0"/>
              </a:rPr>
              <a:t>textView</a:t>
            </a:r>
            <a:r>
              <a:rPr lang="en-US" sz="1700" b="1" dirty="0" smtClean="0">
                <a:solidFill>
                  <a:srgbClr val="FF0000"/>
                </a:solidFill>
                <a:latin typeface="Times New Roman" pitchFamily="18" charset="0"/>
                <a:cs typeface="Times New Roman" pitchFamily="18" charset="0"/>
              </a:rPr>
              <a:t>"</a:t>
            </a:r>
          </a:p>
          <a:p>
            <a:pPr fontAlgn="base"/>
            <a:r>
              <a:rPr lang="en-US" sz="1700" b="1" dirty="0" err="1" smtClean="0">
                <a:solidFill>
                  <a:srgbClr val="FF0000"/>
                </a:solidFill>
                <a:latin typeface="Times New Roman" pitchFamily="18" charset="0"/>
                <a:cs typeface="Times New Roman" pitchFamily="18" charset="0"/>
              </a:rPr>
              <a:t>android:layout_alignLeft</a:t>
            </a:r>
            <a:r>
              <a:rPr lang="en-US" sz="1700" b="1" dirty="0" smtClean="0">
                <a:solidFill>
                  <a:srgbClr val="FF0000"/>
                </a:solidFill>
                <a:latin typeface="Times New Roman" pitchFamily="18" charset="0"/>
                <a:cs typeface="Times New Roman" pitchFamily="18" charset="0"/>
              </a:rPr>
              <a:t>="@+id/</a:t>
            </a:r>
            <a:r>
              <a:rPr lang="en-US" sz="1700" b="1" dirty="0" err="1" smtClean="0">
                <a:solidFill>
                  <a:srgbClr val="FF0000"/>
                </a:solidFill>
                <a:latin typeface="Times New Roman" pitchFamily="18" charset="0"/>
                <a:cs typeface="Times New Roman" pitchFamily="18" charset="0"/>
              </a:rPr>
              <a:t>textView</a:t>
            </a:r>
            <a:r>
              <a:rPr lang="en-US" sz="1700" b="1" dirty="0" smtClean="0">
                <a:solidFill>
                  <a:srgbClr val="FF0000"/>
                </a:solidFill>
                <a:latin typeface="Times New Roman" pitchFamily="18" charset="0"/>
                <a:cs typeface="Times New Roman" pitchFamily="18" charset="0"/>
              </a:rPr>
              <a:t>"</a:t>
            </a:r>
          </a:p>
          <a:p>
            <a:pPr fontAlgn="base"/>
            <a:r>
              <a:rPr lang="en-US" sz="1700" b="1" dirty="0" err="1" smtClean="0">
                <a:solidFill>
                  <a:srgbClr val="FF0000"/>
                </a:solidFill>
                <a:latin typeface="Times New Roman" pitchFamily="18" charset="0"/>
                <a:cs typeface="Times New Roman" pitchFamily="18" charset="0"/>
              </a:rPr>
              <a:t>android:layout_alignStart</a:t>
            </a:r>
            <a:r>
              <a:rPr lang="en-US" sz="1700" b="1" dirty="0" smtClean="0">
                <a:solidFill>
                  <a:srgbClr val="FF0000"/>
                </a:solidFill>
                <a:latin typeface="Times New Roman" pitchFamily="18" charset="0"/>
                <a:cs typeface="Times New Roman" pitchFamily="18" charset="0"/>
              </a:rPr>
              <a:t>="@+id/</a:t>
            </a:r>
            <a:r>
              <a:rPr lang="en-US" sz="1700" b="1" dirty="0" err="1" smtClean="0">
                <a:solidFill>
                  <a:srgbClr val="FF0000"/>
                </a:solidFill>
                <a:latin typeface="Times New Roman" pitchFamily="18" charset="0"/>
                <a:cs typeface="Times New Roman" pitchFamily="18" charset="0"/>
              </a:rPr>
              <a:t>textView</a:t>
            </a:r>
            <a:r>
              <a:rPr lang="en-US" sz="1700" b="1" dirty="0" smtClean="0">
                <a:solidFill>
                  <a:srgbClr val="FF0000"/>
                </a:solidFill>
                <a:latin typeface="Times New Roman" pitchFamily="18" charset="0"/>
                <a:cs typeface="Times New Roman" pitchFamily="18" charset="0"/>
              </a:rPr>
              <a:t>"</a:t>
            </a:r>
          </a:p>
          <a:p>
            <a:pPr fontAlgn="base"/>
            <a:r>
              <a:rPr lang="en-US" sz="1700" dirty="0" err="1" smtClean="0">
                <a:latin typeface="Times New Roman" pitchFamily="18" charset="0"/>
                <a:cs typeface="Times New Roman" pitchFamily="18" charset="0"/>
              </a:rPr>
              <a:t>android:layout_marginLeft</a:t>
            </a:r>
            <a:r>
              <a:rPr lang="en-US" sz="1700" dirty="0" smtClean="0">
                <a:latin typeface="Times New Roman" pitchFamily="18" charset="0"/>
                <a:cs typeface="Times New Roman" pitchFamily="18" charset="0"/>
              </a:rPr>
              <a:t>="10dp"</a:t>
            </a:r>
          </a:p>
          <a:p>
            <a:pPr fontAlgn="base"/>
            <a:r>
              <a:rPr lang="en-US" sz="1700" dirty="0" err="1" smtClean="0">
                <a:latin typeface="Times New Roman" pitchFamily="18" charset="0"/>
                <a:cs typeface="Times New Roman" pitchFamily="18" charset="0"/>
              </a:rPr>
              <a:t>android:layout_marginStart</a:t>
            </a:r>
            <a:r>
              <a:rPr lang="en-US" sz="1700" dirty="0" smtClean="0">
                <a:latin typeface="Times New Roman" pitchFamily="18" charset="0"/>
                <a:cs typeface="Times New Roman" pitchFamily="18" charset="0"/>
              </a:rPr>
              <a:t>="10dp" /&gt;</a:t>
            </a:r>
          </a:p>
          <a:p>
            <a:endParaRPr lang="en-US" dirty="0"/>
          </a:p>
        </p:txBody>
      </p:sp>
      <p:grpSp>
        <p:nvGrpSpPr>
          <p:cNvPr id="13" name="Group 12"/>
          <p:cNvGrpSpPr/>
          <p:nvPr/>
        </p:nvGrpSpPr>
        <p:grpSpPr>
          <a:xfrm>
            <a:off x="7385339" y="4259414"/>
            <a:ext cx="1772516" cy="2059133"/>
            <a:chOff x="7385339" y="4023879"/>
            <a:chExt cx="1772516" cy="2059133"/>
          </a:xfrm>
        </p:grpSpPr>
        <p:pic>
          <p:nvPicPr>
            <p:cNvPr id="5125" name="Picture 5"/>
            <p:cNvPicPr>
              <a:picLocks noChangeAspect="1" noChangeArrowheads="1"/>
            </p:cNvPicPr>
            <p:nvPr/>
          </p:nvPicPr>
          <p:blipFill>
            <a:blip r:embed="rId2"/>
            <a:srcRect/>
            <a:stretch>
              <a:fillRect/>
            </a:stretch>
          </p:blipFill>
          <p:spPr bwMode="auto">
            <a:xfrm>
              <a:off x="7385339" y="4023879"/>
              <a:ext cx="1771650" cy="971550"/>
            </a:xfrm>
            <a:prstGeom prst="rect">
              <a:avLst/>
            </a:prstGeom>
            <a:noFill/>
            <a:ln w="9525">
              <a:noFill/>
              <a:miter lim="800000"/>
              <a:headEnd/>
              <a:tailEnd/>
            </a:ln>
            <a:effectLst/>
          </p:spPr>
        </p:pic>
        <p:pic>
          <p:nvPicPr>
            <p:cNvPr id="5126" name="Picture 6"/>
            <p:cNvPicPr>
              <a:picLocks noChangeAspect="1" noChangeArrowheads="1"/>
            </p:cNvPicPr>
            <p:nvPr/>
          </p:nvPicPr>
          <p:blipFill>
            <a:blip r:embed="rId3"/>
            <a:srcRect/>
            <a:stretch>
              <a:fillRect/>
            </a:stretch>
          </p:blipFill>
          <p:spPr bwMode="auto">
            <a:xfrm>
              <a:off x="7420407" y="4985033"/>
              <a:ext cx="676275" cy="323850"/>
            </a:xfrm>
            <a:prstGeom prst="rect">
              <a:avLst/>
            </a:prstGeom>
            <a:noFill/>
            <a:ln w="9525">
              <a:noFill/>
              <a:miter lim="800000"/>
              <a:headEnd/>
              <a:tailEnd/>
            </a:ln>
            <a:effectLst/>
          </p:spPr>
        </p:pic>
        <p:pic>
          <p:nvPicPr>
            <p:cNvPr id="5127" name="Picture 7"/>
            <p:cNvPicPr>
              <a:picLocks noChangeAspect="1" noChangeArrowheads="1"/>
            </p:cNvPicPr>
            <p:nvPr/>
          </p:nvPicPr>
          <p:blipFill>
            <a:blip r:embed="rId4"/>
            <a:srcRect/>
            <a:stretch>
              <a:fillRect/>
            </a:stretch>
          </p:blipFill>
          <p:spPr bwMode="auto">
            <a:xfrm>
              <a:off x="8088023" y="4963388"/>
              <a:ext cx="1069832" cy="370612"/>
            </a:xfrm>
            <a:prstGeom prst="rect">
              <a:avLst/>
            </a:prstGeom>
            <a:noFill/>
            <a:ln w="9525">
              <a:noFill/>
              <a:miter lim="800000"/>
              <a:headEnd/>
              <a:tailEnd/>
            </a:ln>
            <a:effectLst/>
          </p:spPr>
        </p:pic>
        <p:pic>
          <p:nvPicPr>
            <p:cNvPr id="5128" name="Picture 8"/>
            <p:cNvPicPr>
              <a:picLocks noChangeAspect="1" noChangeArrowheads="1"/>
            </p:cNvPicPr>
            <p:nvPr/>
          </p:nvPicPr>
          <p:blipFill>
            <a:blip r:embed="rId5"/>
            <a:srcRect/>
            <a:stretch>
              <a:fillRect/>
            </a:stretch>
          </p:blipFill>
          <p:spPr bwMode="auto">
            <a:xfrm>
              <a:off x="7394863" y="5263862"/>
              <a:ext cx="1752600" cy="819150"/>
            </a:xfrm>
            <a:prstGeom prst="rect">
              <a:avLst/>
            </a:prstGeom>
            <a:noFill/>
            <a:ln w="9525">
              <a:noFill/>
              <a:miter lim="800000"/>
              <a:headEnd/>
              <a:tailEnd/>
            </a:ln>
            <a:effectLst/>
          </p:spPr>
        </p:pic>
      </p:gr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49381" y="562898"/>
            <a:ext cx="11942619" cy="5355312"/>
          </a:xfrm>
          <a:prstGeom prst="rect">
            <a:avLst/>
          </a:prstGeom>
        </p:spPr>
        <p:txBody>
          <a:bodyPr wrap="square">
            <a:spAutoFit/>
          </a:bodyPr>
          <a:lstStyle/>
          <a:p>
            <a:pPr marL="346075" indent="-290513">
              <a:lnSpc>
                <a:spcPct val="150000"/>
              </a:lnSpc>
              <a:buFont typeface="Arial" pitchFamily="34" charset="0"/>
              <a:buChar char="•"/>
            </a:pPr>
            <a:r>
              <a:rPr lang="en-US" dirty="0" smtClean="0">
                <a:latin typeface="Times New Roman" pitchFamily="18" charset="0"/>
                <a:cs typeface="Times New Roman" pitchFamily="18" charset="0"/>
              </a:rPr>
              <a:t>In Android, Table Layout is used to arrange the group of </a:t>
            </a:r>
            <a:r>
              <a:rPr lang="en-US" b="1" dirty="0" smtClean="0">
                <a:solidFill>
                  <a:srgbClr val="FF0000"/>
                </a:solidFill>
                <a:latin typeface="Times New Roman" pitchFamily="18" charset="0"/>
                <a:cs typeface="Times New Roman" pitchFamily="18" charset="0"/>
              </a:rPr>
              <a:t>views into rows and columns.</a:t>
            </a:r>
            <a:r>
              <a:rPr lang="en-US" dirty="0" smtClean="0">
                <a:latin typeface="Times New Roman" pitchFamily="18" charset="0"/>
                <a:cs typeface="Times New Roman" pitchFamily="18" charset="0"/>
              </a:rPr>
              <a:t> </a:t>
            </a:r>
          </a:p>
          <a:p>
            <a:pPr marL="346075" indent="-290513">
              <a:lnSpc>
                <a:spcPct val="150000"/>
              </a:lnSpc>
              <a:buFont typeface="Arial" pitchFamily="34" charset="0"/>
              <a:buChar char="•"/>
            </a:pPr>
            <a:r>
              <a:rPr lang="en-US" dirty="0" smtClean="0">
                <a:latin typeface="Times New Roman" pitchFamily="18" charset="0"/>
                <a:cs typeface="Times New Roman" pitchFamily="18" charset="0"/>
              </a:rPr>
              <a:t>Table Layout containers </a:t>
            </a:r>
            <a:r>
              <a:rPr lang="en-US" b="1" dirty="0" smtClean="0">
                <a:solidFill>
                  <a:srgbClr val="FF0000"/>
                </a:solidFill>
                <a:latin typeface="Times New Roman" pitchFamily="18" charset="0"/>
                <a:cs typeface="Times New Roman" pitchFamily="18" charset="0"/>
              </a:rPr>
              <a:t>do not display a border line </a:t>
            </a:r>
            <a:r>
              <a:rPr lang="en-US" dirty="0" smtClean="0">
                <a:latin typeface="Times New Roman" pitchFamily="18" charset="0"/>
                <a:cs typeface="Times New Roman" pitchFamily="18" charset="0"/>
              </a:rPr>
              <a:t>for their columns, rows or cells. </a:t>
            </a:r>
          </a:p>
          <a:p>
            <a:pPr marL="346075" indent="-290513">
              <a:lnSpc>
                <a:spcPct val="150000"/>
              </a:lnSpc>
              <a:buFont typeface="Arial" pitchFamily="34" charset="0"/>
              <a:buChar char="•"/>
            </a:pPr>
            <a:r>
              <a:rPr lang="en-US" dirty="0" smtClean="0">
                <a:latin typeface="Times New Roman" pitchFamily="18" charset="0"/>
                <a:cs typeface="Times New Roman" pitchFamily="18" charset="0"/>
              </a:rPr>
              <a:t>A Table will have as many columns as the row with the most cells.</a:t>
            </a:r>
          </a:p>
          <a:p>
            <a:pPr marL="346075" indent="-290513">
              <a:lnSpc>
                <a:spcPct val="150000"/>
              </a:lnSpc>
              <a:buFont typeface="Arial" pitchFamily="34" charset="0"/>
              <a:buChar char="•"/>
            </a:pPr>
            <a:r>
              <a:rPr lang="en-US" dirty="0" smtClean="0">
                <a:latin typeface="Times New Roman" pitchFamily="18" charset="0"/>
                <a:cs typeface="Times New Roman" pitchFamily="18" charset="0"/>
              </a:rPr>
              <a:t>For building a row in a table we will use the </a:t>
            </a:r>
            <a:r>
              <a:rPr lang="en-US" b="1" dirty="0" smtClean="0">
                <a:solidFill>
                  <a:srgbClr val="FF0000"/>
                </a:solidFill>
                <a:latin typeface="Times New Roman" pitchFamily="18" charset="0"/>
                <a:cs typeface="Times New Roman" pitchFamily="18" charset="0"/>
              </a:rPr>
              <a:t>&lt;</a:t>
            </a:r>
            <a:r>
              <a:rPr lang="en-US" b="1" dirty="0" err="1" smtClean="0">
                <a:solidFill>
                  <a:srgbClr val="FF0000"/>
                </a:solidFill>
                <a:latin typeface="Times New Roman" pitchFamily="18" charset="0"/>
                <a:cs typeface="Times New Roman" pitchFamily="18" charset="0"/>
              </a:rPr>
              <a:t>TableRow</a:t>
            </a:r>
            <a:r>
              <a:rPr lang="en-US" b="1" dirty="0" smtClean="0">
                <a:solidFill>
                  <a:srgbClr val="FF0000"/>
                </a:solidFill>
                <a:latin typeface="Times New Roman" pitchFamily="18" charset="0"/>
                <a:cs typeface="Times New Roman" pitchFamily="18" charset="0"/>
              </a:rPr>
              <a:t>&gt; element</a:t>
            </a:r>
            <a:r>
              <a:rPr lang="en-US" dirty="0" smtClean="0">
                <a:latin typeface="Times New Roman" pitchFamily="18" charset="0"/>
                <a:cs typeface="Times New Roman" pitchFamily="18" charset="0"/>
              </a:rPr>
              <a:t>. Table row objects are </a:t>
            </a:r>
            <a:r>
              <a:rPr lang="en-US" b="1" dirty="0" smtClean="0">
                <a:latin typeface="Times New Roman" pitchFamily="18" charset="0"/>
                <a:cs typeface="Times New Roman" pitchFamily="18" charset="0"/>
              </a:rPr>
              <a:t>the child views of a table layout.</a:t>
            </a:r>
          </a:p>
          <a:p>
            <a:pPr marL="346075" indent="-290513">
              <a:lnSpc>
                <a:spcPct val="150000"/>
              </a:lnSpc>
              <a:buFont typeface="Arial" pitchFamily="34" charset="0"/>
              <a:buChar char="•"/>
            </a:pPr>
            <a:r>
              <a:rPr lang="en-US" dirty="0" smtClean="0">
                <a:latin typeface="Times New Roman" pitchFamily="18" charset="0"/>
                <a:cs typeface="Times New Roman" pitchFamily="18" charset="0"/>
              </a:rPr>
              <a:t>Each row of the table has zero or more cells and </a:t>
            </a:r>
            <a:r>
              <a:rPr lang="en-US" b="1" dirty="0" smtClean="0">
                <a:solidFill>
                  <a:srgbClr val="FF0000"/>
                </a:solidFill>
                <a:latin typeface="Times New Roman" pitchFamily="18" charset="0"/>
                <a:cs typeface="Times New Roman" pitchFamily="18" charset="0"/>
              </a:rPr>
              <a:t>each cell can hold only one view object </a:t>
            </a:r>
            <a:r>
              <a:rPr lang="en-US" dirty="0" smtClean="0">
                <a:latin typeface="Times New Roman" pitchFamily="18" charset="0"/>
                <a:cs typeface="Times New Roman" pitchFamily="18" charset="0"/>
              </a:rPr>
              <a:t>like Image View, TextView or any other view.</a:t>
            </a:r>
          </a:p>
          <a:p>
            <a:pPr marL="346075" indent="-290513">
              <a:lnSpc>
                <a:spcPct val="150000"/>
              </a:lnSpc>
              <a:buFont typeface="Arial" pitchFamily="34" charset="0"/>
              <a:buChar char="•"/>
            </a:pPr>
            <a:r>
              <a:rPr lang="en-US" b="1" dirty="0" smtClean="0">
                <a:latin typeface="Times New Roman" pitchFamily="18" charset="0"/>
                <a:cs typeface="Times New Roman" pitchFamily="18" charset="0"/>
              </a:rPr>
              <a:t>Total width of a table is defined by its parent container</a:t>
            </a:r>
          </a:p>
          <a:p>
            <a:pPr marL="166688" indent="-111125">
              <a:lnSpc>
                <a:spcPct val="150000"/>
              </a:lnSpc>
              <a:buFont typeface="Arial" pitchFamily="34" charset="0"/>
              <a:buChar char="•"/>
            </a:pPr>
            <a:r>
              <a:rPr lang="en-US" dirty="0" smtClean="0">
                <a:latin typeface="Times New Roman" pitchFamily="18" charset="0"/>
                <a:cs typeface="Times New Roman" pitchFamily="18" charset="0"/>
              </a:rPr>
              <a:t>    There </a:t>
            </a:r>
            <a:r>
              <a:rPr lang="en-US" b="1" dirty="0" smtClean="0">
                <a:solidFill>
                  <a:srgbClr val="FF0000"/>
                </a:solidFill>
                <a:latin typeface="Times New Roman" pitchFamily="18" charset="0"/>
                <a:cs typeface="Times New Roman" pitchFamily="18" charset="0"/>
              </a:rPr>
              <a:t>is no need to mention number of columns in a </a:t>
            </a:r>
            <a:r>
              <a:rPr lang="en-US" b="1" dirty="0" err="1" smtClean="0">
                <a:solidFill>
                  <a:srgbClr val="FF0000"/>
                </a:solidFill>
                <a:latin typeface="Times New Roman" pitchFamily="18" charset="0"/>
                <a:cs typeface="Times New Roman" pitchFamily="18" charset="0"/>
              </a:rPr>
              <a:t>TableLayout</a:t>
            </a:r>
            <a:r>
              <a:rPr lang="en-US" dirty="0" smtClean="0">
                <a:latin typeface="Times New Roman" pitchFamily="18" charset="0"/>
                <a:cs typeface="Times New Roman" pitchFamily="18" charset="0"/>
              </a:rPr>
              <a:t> because </a:t>
            </a:r>
            <a:r>
              <a:rPr lang="en-US" b="1" dirty="0" smtClean="0">
                <a:latin typeface="Times New Roman" pitchFamily="18" charset="0"/>
                <a:cs typeface="Times New Roman" pitchFamily="18" charset="0"/>
              </a:rPr>
              <a:t>Android automatically adds columns</a:t>
            </a:r>
            <a:r>
              <a:rPr lang="en-US" dirty="0" smtClean="0">
                <a:latin typeface="Times New Roman" pitchFamily="18" charset="0"/>
                <a:cs typeface="Times New Roman" pitchFamily="18" charset="0"/>
              </a:rPr>
              <a:t> as per the </a:t>
            </a:r>
            <a:r>
              <a:rPr lang="en-US" b="1" dirty="0" smtClean="0">
                <a:latin typeface="Times New Roman" pitchFamily="18" charset="0"/>
                <a:cs typeface="Times New Roman" pitchFamily="18" charset="0"/>
              </a:rPr>
              <a:t>number of views </a:t>
            </a:r>
            <a:r>
              <a:rPr lang="en-US" dirty="0" smtClean="0">
                <a:latin typeface="Times New Roman" pitchFamily="18" charset="0"/>
                <a:cs typeface="Times New Roman" pitchFamily="18" charset="0"/>
              </a:rPr>
              <a:t>and other layouts added in a table row.</a:t>
            </a:r>
          </a:p>
          <a:p>
            <a:pPr marL="346075" indent="-290513">
              <a:lnSpc>
                <a:spcPct val="150000"/>
              </a:lnSpc>
              <a:buFont typeface="Arial" pitchFamily="34" charset="0"/>
              <a:buChar char="•"/>
            </a:pPr>
            <a:r>
              <a:rPr lang="en-US" b="1" dirty="0" smtClean="0">
                <a:latin typeface="Times New Roman" pitchFamily="18" charset="0"/>
                <a:cs typeface="Times New Roman" pitchFamily="18" charset="0"/>
              </a:rPr>
              <a:t>Column can be both </a:t>
            </a:r>
            <a:r>
              <a:rPr lang="en-US" b="1" dirty="0" smtClean="0">
                <a:solidFill>
                  <a:srgbClr val="FF0000"/>
                </a:solidFill>
                <a:latin typeface="Times New Roman" pitchFamily="18" charset="0"/>
                <a:cs typeface="Times New Roman" pitchFamily="18" charset="0"/>
              </a:rPr>
              <a:t>stretchable and shrinkable</a:t>
            </a:r>
            <a:r>
              <a:rPr lang="en-US" dirty="0" smtClean="0">
                <a:latin typeface="Times New Roman" pitchFamily="18" charset="0"/>
                <a:cs typeface="Times New Roman" pitchFamily="18" charset="0"/>
              </a:rPr>
              <a:t>. If shrinkable then the width of column can be shrunk to fit the table into its parent object and if stretchable then it can expand in width to fit any extra space available.</a:t>
            </a:r>
          </a:p>
        </p:txBody>
      </p:sp>
      <p:sp>
        <p:nvSpPr>
          <p:cNvPr id="5" name="Rectangle 4"/>
          <p:cNvSpPr/>
          <p:nvPr/>
        </p:nvSpPr>
        <p:spPr>
          <a:xfrm>
            <a:off x="206041" y="97814"/>
            <a:ext cx="1887761" cy="400110"/>
          </a:xfrm>
          <a:prstGeom prst="rect">
            <a:avLst/>
          </a:prstGeom>
        </p:spPr>
        <p:txBody>
          <a:bodyPr wrap="none">
            <a:spAutoFit/>
          </a:bodyPr>
          <a:lstStyle/>
          <a:p>
            <a:r>
              <a:rPr lang="en-US" sz="2000" b="1" dirty="0" smtClean="0">
                <a:solidFill>
                  <a:srgbClr val="C00000"/>
                </a:solidFill>
                <a:latin typeface="Times New Roman" pitchFamily="18" charset="0"/>
                <a:cs typeface="Times New Roman" pitchFamily="18" charset="0"/>
              </a:rPr>
              <a:t>3. Table Layout</a:t>
            </a:r>
            <a:endParaRPr lang="en-US" dirty="0"/>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84910" y="37920"/>
            <a:ext cx="10931236" cy="1261884"/>
          </a:xfrm>
          <a:prstGeom prst="rect">
            <a:avLst/>
          </a:prstGeom>
        </p:spPr>
        <p:txBody>
          <a:bodyPr wrap="square">
            <a:spAutoFit/>
          </a:bodyPr>
          <a:lstStyle/>
          <a:p>
            <a:pPr marL="346075" indent="-290513">
              <a:buFont typeface="Arial" pitchFamily="34" charset="0"/>
              <a:buChar char="•"/>
            </a:pPr>
            <a:r>
              <a:rPr lang="en-US" dirty="0" smtClean="0">
                <a:latin typeface="Times New Roman" pitchFamily="18" charset="0"/>
                <a:cs typeface="Times New Roman" pitchFamily="18" charset="0"/>
              </a:rPr>
              <a:t>Following is the pictorial representation of table layout in android applications.</a:t>
            </a:r>
          </a:p>
          <a:p>
            <a:pPr marL="346075" indent="-290513">
              <a:buFont typeface="Arial" pitchFamily="34" charset="0"/>
              <a:buChar char="•"/>
            </a:pPr>
            <a:endParaRPr lang="en-US" dirty="0" smtClean="0">
              <a:latin typeface="Times New Roman" pitchFamily="18" charset="0"/>
              <a:cs typeface="Times New Roman" pitchFamily="18" charset="0"/>
            </a:endParaRPr>
          </a:p>
          <a:p>
            <a:pPr marL="346075" indent="-290513"/>
            <a:endParaRPr lang="en-US" dirty="0" smtClean="0">
              <a:latin typeface="Times New Roman" pitchFamily="18" charset="0"/>
              <a:cs typeface="Times New Roman" pitchFamily="18" charset="0"/>
            </a:endParaRPr>
          </a:p>
          <a:p>
            <a:endParaRPr lang="en-US" dirty="0"/>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4349" y="406398"/>
            <a:ext cx="4027055" cy="33186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6" name="Picture 2"/>
          <p:cNvPicPr>
            <a:picLocks noChangeAspect="1" noChangeArrowheads="1"/>
          </p:cNvPicPr>
          <p:nvPr/>
        </p:nvPicPr>
        <p:blipFill>
          <a:blip r:embed="rId3"/>
          <a:srcRect/>
          <a:stretch>
            <a:fillRect/>
          </a:stretch>
        </p:blipFill>
        <p:spPr bwMode="auto">
          <a:xfrm>
            <a:off x="5538450" y="694263"/>
            <a:ext cx="5200650" cy="3137189"/>
          </a:xfrm>
          <a:prstGeom prst="rect">
            <a:avLst/>
          </a:prstGeom>
          <a:noFill/>
          <a:ln w="9525">
            <a:noFill/>
            <a:miter lim="800000"/>
            <a:headEnd/>
            <a:tailEnd/>
          </a:ln>
          <a:effectLst/>
        </p:spPr>
      </p:pic>
      <p:sp>
        <p:nvSpPr>
          <p:cNvPr id="2" name="Rectangle 1"/>
          <p:cNvSpPr>
            <a:spLocks noChangeArrowheads="1"/>
          </p:cNvSpPr>
          <p:nvPr/>
        </p:nvSpPr>
        <p:spPr bwMode="auto">
          <a:xfrm>
            <a:off x="484910" y="3803767"/>
            <a:ext cx="9903690" cy="3018755"/>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6348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sz="900" b="0" i="0" u="none" strike="noStrike" cap="none" normalizeH="0" baseline="0" dirty="0" smtClean="0">
                <a:ln>
                  <a:noFill/>
                </a:ln>
                <a:solidFill>
                  <a:srgbClr val="000088"/>
                </a:solidFill>
                <a:effectLst/>
                <a:latin typeface="Menlo"/>
              </a:rPr>
              <a:t>&lt;</a:t>
            </a:r>
            <a:r>
              <a:rPr kumimoji="0" lang="en-US" sz="1200" b="0" i="0" u="none" strike="noStrike" cap="none" normalizeH="0" baseline="0" dirty="0" err="1" smtClean="0">
                <a:ln>
                  <a:noFill/>
                </a:ln>
                <a:solidFill>
                  <a:srgbClr val="000088"/>
                </a:solidFill>
                <a:effectLst/>
                <a:latin typeface="Times New Roman" panose="02020603050405020304" pitchFamily="18" charset="0"/>
                <a:cs typeface="Times New Roman" panose="02020603050405020304" pitchFamily="18" charset="0"/>
              </a:rPr>
              <a:t>TableLayout</a:t>
            </a:r>
            <a:r>
              <a:rPr kumimoji="0" lang="en-US" sz="1200" b="0" i="0" u="none" strike="noStrike" cap="none" normalizeH="0" baseline="0" dirty="0" smtClean="0">
                <a:ln>
                  <a:noFill/>
                </a:ln>
                <a:solidFill>
                  <a:srgbClr val="000000"/>
                </a:solidFill>
                <a:effectLst/>
                <a:latin typeface="Times New Roman" panose="02020603050405020304" pitchFamily="18" charset="0"/>
                <a:cs typeface="Times New Roman" panose="02020603050405020304" pitchFamily="18" charset="0"/>
              </a:rPr>
              <a:t> </a:t>
            </a:r>
            <a:r>
              <a:rPr kumimoji="0" lang="en-US" sz="1200" b="0" i="0" u="none" strike="noStrike" cap="none" normalizeH="0" baseline="0" dirty="0" err="1" smtClean="0">
                <a:ln>
                  <a:noFill/>
                </a:ln>
                <a:solidFill>
                  <a:srgbClr val="660066"/>
                </a:solidFill>
                <a:effectLst/>
                <a:latin typeface="Times New Roman" panose="02020603050405020304" pitchFamily="18" charset="0"/>
                <a:cs typeface="Times New Roman" panose="02020603050405020304" pitchFamily="18" charset="0"/>
              </a:rPr>
              <a:t>xmlns:android</a:t>
            </a:r>
            <a:r>
              <a:rPr kumimoji="0" lang="en-US" sz="1200" b="0" i="0" u="none" strike="noStrike" cap="none" normalizeH="0" baseline="0" dirty="0" smtClean="0">
                <a:ln>
                  <a:noFill/>
                </a:ln>
                <a:solidFill>
                  <a:srgbClr val="666600"/>
                </a:solidFill>
                <a:effectLst/>
                <a:latin typeface="Times New Roman" panose="02020603050405020304" pitchFamily="18" charset="0"/>
                <a:cs typeface="Times New Roman" panose="02020603050405020304" pitchFamily="18" charset="0"/>
              </a:rPr>
              <a:t>=</a:t>
            </a:r>
            <a:r>
              <a:rPr kumimoji="0" lang="en-US" sz="1200" b="0" i="0" u="none" strike="noStrike" cap="none" normalizeH="0" baseline="0" dirty="0" smtClean="0">
                <a:ln>
                  <a:noFill/>
                </a:ln>
                <a:solidFill>
                  <a:srgbClr val="008800"/>
                </a:solidFill>
                <a:effectLst/>
                <a:latin typeface="Times New Roman" panose="02020603050405020304" pitchFamily="18" charset="0"/>
                <a:cs typeface="Times New Roman" panose="02020603050405020304" pitchFamily="18" charset="0"/>
              </a:rPr>
              <a:t>"http://schemas.android.com/</a:t>
            </a:r>
            <a:r>
              <a:rPr kumimoji="0" lang="en-US" sz="1200" b="0" i="0" u="none" strike="noStrike" cap="none" normalizeH="0" baseline="0" dirty="0" err="1" smtClean="0">
                <a:ln>
                  <a:noFill/>
                </a:ln>
                <a:solidFill>
                  <a:srgbClr val="008800"/>
                </a:solidFill>
                <a:effectLst/>
                <a:latin typeface="Times New Roman" panose="02020603050405020304" pitchFamily="18" charset="0"/>
                <a:cs typeface="Times New Roman" panose="02020603050405020304" pitchFamily="18" charset="0"/>
              </a:rPr>
              <a:t>apk</a:t>
            </a:r>
            <a:r>
              <a:rPr kumimoji="0" lang="en-US" sz="1200" b="0" i="0" u="none" strike="noStrike" cap="none" normalizeH="0" baseline="0" dirty="0" smtClean="0">
                <a:ln>
                  <a:noFill/>
                </a:ln>
                <a:solidFill>
                  <a:srgbClr val="008800"/>
                </a:solidFill>
                <a:effectLst/>
                <a:latin typeface="Times New Roman" panose="02020603050405020304" pitchFamily="18" charset="0"/>
                <a:cs typeface="Times New Roman" panose="02020603050405020304" pitchFamily="18" charset="0"/>
              </a:rPr>
              <a:t>/res/android"</a:t>
            </a:r>
            <a:r>
              <a:rPr kumimoji="0" lang="en-US" sz="1200" b="0" i="0" u="none" strike="noStrike" cap="none" normalizeH="0" baseline="0" dirty="0" smtClean="0">
                <a:ln>
                  <a:noFill/>
                </a:ln>
                <a:solidFill>
                  <a:srgbClr val="000000"/>
                </a:solidFill>
                <a:effectLst/>
                <a:latin typeface="Times New Roman" panose="02020603050405020304" pitchFamily="18" charset="0"/>
                <a:cs typeface="Times New Roman" panose="02020603050405020304" pitchFamily="18" charset="0"/>
              </a:rPr>
              <a:t> </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smtClean="0">
                <a:ln>
                  <a:noFill/>
                </a:ln>
                <a:solidFill>
                  <a:srgbClr val="660066"/>
                </a:solidFill>
                <a:effectLst/>
                <a:latin typeface="Times New Roman" panose="02020603050405020304" pitchFamily="18" charset="0"/>
                <a:cs typeface="Times New Roman" panose="02020603050405020304" pitchFamily="18" charset="0"/>
              </a:rPr>
              <a:t>	</a:t>
            </a:r>
            <a:r>
              <a:rPr kumimoji="0" lang="en-US" sz="1200" b="0" i="0" u="none" strike="noStrike" cap="none" normalizeH="0" baseline="0" dirty="0" err="1" smtClean="0">
                <a:ln>
                  <a:noFill/>
                </a:ln>
                <a:solidFill>
                  <a:srgbClr val="660066"/>
                </a:solidFill>
                <a:effectLst/>
                <a:latin typeface="Times New Roman" panose="02020603050405020304" pitchFamily="18" charset="0"/>
                <a:cs typeface="Times New Roman" panose="02020603050405020304" pitchFamily="18" charset="0"/>
              </a:rPr>
              <a:t>android:layout_width</a:t>
            </a:r>
            <a:r>
              <a:rPr kumimoji="0" lang="en-US" sz="1200" b="0" i="0" u="none" strike="noStrike" cap="none" normalizeH="0" baseline="0" dirty="0" smtClean="0">
                <a:ln>
                  <a:noFill/>
                </a:ln>
                <a:solidFill>
                  <a:srgbClr val="666600"/>
                </a:solidFill>
                <a:effectLst/>
                <a:latin typeface="Times New Roman" panose="02020603050405020304" pitchFamily="18" charset="0"/>
                <a:cs typeface="Times New Roman" panose="02020603050405020304" pitchFamily="18" charset="0"/>
              </a:rPr>
              <a:t>=</a:t>
            </a:r>
            <a:r>
              <a:rPr kumimoji="0" lang="en-US" sz="1200" b="0" i="0" u="none" strike="noStrike" cap="none" normalizeH="0" baseline="0" dirty="0" smtClean="0">
                <a:ln>
                  <a:noFill/>
                </a:ln>
                <a:solidFill>
                  <a:srgbClr val="008800"/>
                </a:solidFill>
                <a:effectLst/>
                <a:latin typeface="Times New Roman" panose="02020603050405020304" pitchFamily="18" charset="0"/>
                <a:cs typeface="Times New Roman" panose="02020603050405020304" pitchFamily="18" charset="0"/>
              </a:rPr>
              <a:t>"</a:t>
            </a:r>
            <a:r>
              <a:rPr kumimoji="0" lang="en-US" sz="1200" b="0" i="0" u="none" strike="noStrike" cap="none" normalizeH="0" baseline="0" dirty="0" err="1" smtClean="0">
                <a:ln>
                  <a:noFill/>
                </a:ln>
                <a:solidFill>
                  <a:srgbClr val="008800"/>
                </a:solidFill>
                <a:effectLst/>
                <a:latin typeface="Times New Roman" panose="02020603050405020304" pitchFamily="18" charset="0"/>
                <a:cs typeface="Times New Roman" panose="02020603050405020304" pitchFamily="18" charset="0"/>
              </a:rPr>
              <a:t>match_parent</a:t>
            </a:r>
            <a:r>
              <a:rPr kumimoji="0" lang="en-US" sz="1200" b="0" i="0" u="none" strike="noStrike" cap="none" normalizeH="0" baseline="0" dirty="0" smtClean="0">
                <a:ln>
                  <a:noFill/>
                </a:ln>
                <a:solidFill>
                  <a:srgbClr val="008800"/>
                </a:solidFill>
                <a:effectLst/>
                <a:latin typeface="Times New Roman" panose="02020603050405020304" pitchFamily="18" charset="0"/>
                <a:cs typeface="Times New Roman" panose="02020603050405020304" pitchFamily="18" charset="0"/>
              </a:rPr>
              <a:t>"</a:t>
            </a:r>
            <a:r>
              <a:rPr kumimoji="0" lang="en-US" sz="1200" b="0" i="0" u="none" strike="noStrike" cap="none" normalizeH="0" baseline="0" dirty="0" smtClean="0">
                <a:ln>
                  <a:noFill/>
                </a:ln>
                <a:solidFill>
                  <a:srgbClr val="000000"/>
                </a:solidFill>
                <a:effectLst/>
                <a:latin typeface="Times New Roman" panose="02020603050405020304" pitchFamily="18" charset="0"/>
                <a:cs typeface="Times New Roman" panose="02020603050405020304" pitchFamily="18" charset="0"/>
              </a:rPr>
              <a:t> </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smtClean="0">
                <a:ln>
                  <a:noFill/>
                </a:ln>
                <a:solidFill>
                  <a:srgbClr val="660066"/>
                </a:solidFill>
                <a:effectLst/>
                <a:latin typeface="Times New Roman" panose="02020603050405020304" pitchFamily="18" charset="0"/>
                <a:cs typeface="Times New Roman" panose="02020603050405020304" pitchFamily="18" charset="0"/>
              </a:rPr>
              <a:t>	</a:t>
            </a:r>
            <a:r>
              <a:rPr kumimoji="0" lang="en-US" sz="1200" b="0" i="0" u="none" strike="noStrike" cap="none" normalizeH="0" baseline="0" dirty="0" err="1" smtClean="0">
                <a:ln>
                  <a:noFill/>
                </a:ln>
                <a:solidFill>
                  <a:srgbClr val="660066"/>
                </a:solidFill>
                <a:effectLst/>
                <a:latin typeface="Times New Roman" panose="02020603050405020304" pitchFamily="18" charset="0"/>
                <a:cs typeface="Times New Roman" panose="02020603050405020304" pitchFamily="18" charset="0"/>
              </a:rPr>
              <a:t>android:layout_height</a:t>
            </a:r>
            <a:r>
              <a:rPr kumimoji="0" lang="en-US" sz="1200" b="0" i="0" u="none" strike="noStrike" cap="none" normalizeH="0" baseline="0" dirty="0" smtClean="0">
                <a:ln>
                  <a:noFill/>
                </a:ln>
                <a:solidFill>
                  <a:srgbClr val="666600"/>
                </a:solidFill>
                <a:effectLst/>
                <a:latin typeface="Times New Roman" panose="02020603050405020304" pitchFamily="18" charset="0"/>
                <a:cs typeface="Times New Roman" panose="02020603050405020304" pitchFamily="18" charset="0"/>
              </a:rPr>
              <a:t>=</a:t>
            </a:r>
            <a:r>
              <a:rPr kumimoji="0" lang="en-US" sz="1200" b="0" i="0" u="none" strike="noStrike" cap="none" normalizeH="0" baseline="0" dirty="0" smtClean="0">
                <a:ln>
                  <a:noFill/>
                </a:ln>
                <a:solidFill>
                  <a:srgbClr val="008800"/>
                </a:solidFill>
                <a:effectLst/>
                <a:latin typeface="Times New Roman" panose="02020603050405020304" pitchFamily="18" charset="0"/>
                <a:cs typeface="Times New Roman" panose="02020603050405020304" pitchFamily="18" charset="0"/>
              </a:rPr>
              <a:t>"</a:t>
            </a:r>
            <a:r>
              <a:rPr kumimoji="0" lang="en-US" sz="1200" b="0" i="0" u="none" strike="noStrike" cap="none" normalizeH="0" baseline="0" dirty="0" err="1" smtClean="0">
                <a:ln>
                  <a:noFill/>
                </a:ln>
                <a:solidFill>
                  <a:srgbClr val="008800"/>
                </a:solidFill>
                <a:effectLst/>
                <a:latin typeface="Times New Roman" panose="02020603050405020304" pitchFamily="18" charset="0"/>
                <a:cs typeface="Times New Roman" panose="02020603050405020304" pitchFamily="18" charset="0"/>
              </a:rPr>
              <a:t>match_parent</a:t>
            </a:r>
            <a:r>
              <a:rPr kumimoji="0" lang="en-US" sz="1200" b="0" i="0" u="none" strike="noStrike" cap="none" normalizeH="0" baseline="0" dirty="0" smtClean="0">
                <a:ln>
                  <a:noFill/>
                </a:ln>
                <a:solidFill>
                  <a:srgbClr val="008800"/>
                </a:solidFill>
                <a:effectLst/>
                <a:latin typeface="Times New Roman" panose="02020603050405020304" pitchFamily="18" charset="0"/>
                <a:cs typeface="Times New Roman" panose="02020603050405020304" pitchFamily="18" charset="0"/>
              </a:rPr>
              <a:t>"</a:t>
            </a:r>
            <a:r>
              <a:rPr kumimoji="0" lang="en-US" sz="1200" b="0" i="0" u="none" strike="noStrike" cap="none" normalizeH="0" baseline="0" dirty="0" smtClean="0">
                <a:ln>
                  <a:noFill/>
                </a:ln>
                <a:solidFill>
                  <a:srgbClr val="000000"/>
                </a:solidFill>
                <a:effectLst/>
                <a:latin typeface="Times New Roman" panose="02020603050405020304" pitchFamily="18" charset="0"/>
                <a:cs typeface="Times New Roman" panose="02020603050405020304" pitchFamily="18" charset="0"/>
              </a:rPr>
              <a:t> </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smtClean="0">
                <a:ln>
                  <a:noFill/>
                </a:ln>
                <a:solidFill>
                  <a:srgbClr val="660066"/>
                </a:solidFill>
                <a:effectLst/>
                <a:latin typeface="Times New Roman" panose="02020603050405020304" pitchFamily="18" charset="0"/>
                <a:cs typeface="Times New Roman" panose="02020603050405020304" pitchFamily="18" charset="0"/>
              </a:rPr>
              <a:t>	</a:t>
            </a:r>
            <a:endParaRPr kumimoji="0" lang="en-US" sz="1200" b="0" i="0" u="none" strike="noStrike" cap="none" normalizeH="0" baseline="0" dirty="0" smtClean="0">
              <a:ln>
                <a:noFill/>
              </a:ln>
              <a:solidFill>
                <a:srgbClr val="000000"/>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lang="en-US" sz="1200" dirty="0">
                <a:solidFill>
                  <a:srgbClr val="000088"/>
                </a:solidFill>
                <a:latin typeface="Times New Roman" panose="02020603050405020304" pitchFamily="18" charset="0"/>
                <a:cs typeface="Times New Roman" panose="02020603050405020304" pitchFamily="18" charset="0"/>
              </a:rPr>
              <a:t> </a:t>
            </a:r>
            <a:r>
              <a:rPr lang="en-US" sz="1200" dirty="0" smtClean="0">
                <a:solidFill>
                  <a:srgbClr val="000088"/>
                </a:solidFill>
                <a:latin typeface="Times New Roman" panose="02020603050405020304" pitchFamily="18" charset="0"/>
                <a:cs typeface="Times New Roman" panose="02020603050405020304" pitchFamily="18" charset="0"/>
              </a:rPr>
              <a:t>    </a:t>
            </a:r>
            <a:r>
              <a:rPr kumimoji="0" lang="en-US" sz="1200" b="0" i="0" u="none" strike="noStrike" cap="none" normalizeH="0" baseline="0" dirty="0" smtClean="0">
                <a:ln>
                  <a:noFill/>
                </a:ln>
                <a:solidFill>
                  <a:srgbClr val="000088"/>
                </a:solidFill>
                <a:effectLst/>
                <a:latin typeface="Times New Roman" panose="02020603050405020304" pitchFamily="18" charset="0"/>
                <a:cs typeface="Times New Roman" panose="02020603050405020304" pitchFamily="18" charset="0"/>
              </a:rPr>
              <a:t>&lt;</a:t>
            </a:r>
            <a:r>
              <a:rPr kumimoji="0" lang="en-US" sz="1200" b="0" i="0" u="none" strike="noStrike" cap="none" normalizeH="0" baseline="0" dirty="0" err="1" smtClean="0">
                <a:ln>
                  <a:noFill/>
                </a:ln>
                <a:solidFill>
                  <a:srgbClr val="000088"/>
                </a:solidFill>
                <a:effectLst/>
                <a:latin typeface="Times New Roman" panose="02020603050405020304" pitchFamily="18" charset="0"/>
                <a:cs typeface="Times New Roman" panose="02020603050405020304" pitchFamily="18" charset="0"/>
              </a:rPr>
              <a:t>TableRow</a:t>
            </a:r>
            <a:r>
              <a:rPr kumimoji="0" lang="en-US" sz="1200" b="0" i="0" u="none" strike="noStrike" cap="none" normalizeH="0" baseline="0" dirty="0" smtClean="0">
                <a:ln>
                  <a:noFill/>
                </a:ln>
                <a:solidFill>
                  <a:srgbClr val="000000"/>
                </a:solidFill>
                <a:effectLst/>
                <a:latin typeface="Times New Roman" panose="02020603050405020304" pitchFamily="18" charset="0"/>
                <a:cs typeface="Times New Roman" panose="02020603050405020304" pitchFamily="18" charset="0"/>
              </a:rPr>
              <a:t> </a:t>
            </a:r>
            <a:r>
              <a:rPr kumimoji="0" lang="en-US" sz="1200" b="0" i="0" u="none" strike="noStrike" cap="none" normalizeH="0" baseline="0" dirty="0" err="1" smtClean="0">
                <a:ln>
                  <a:noFill/>
                </a:ln>
                <a:solidFill>
                  <a:srgbClr val="660066"/>
                </a:solidFill>
                <a:effectLst/>
                <a:latin typeface="Times New Roman" panose="02020603050405020304" pitchFamily="18" charset="0"/>
                <a:cs typeface="Times New Roman" panose="02020603050405020304" pitchFamily="18" charset="0"/>
              </a:rPr>
              <a:t>android:id</a:t>
            </a:r>
            <a:r>
              <a:rPr kumimoji="0" lang="en-US" sz="1200" b="0" i="0" u="none" strike="noStrike" cap="none" normalizeH="0" baseline="0" dirty="0" smtClean="0">
                <a:ln>
                  <a:noFill/>
                </a:ln>
                <a:solidFill>
                  <a:srgbClr val="666600"/>
                </a:solidFill>
                <a:effectLst/>
                <a:latin typeface="Times New Roman" panose="02020603050405020304" pitchFamily="18" charset="0"/>
                <a:cs typeface="Times New Roman" panose="02020603050405020304" pitchFamily="18" charset="0"/>
              </a:rPr>
              <a:t>=</a:t>
            </a:r>
            <a:r>
              <a:rPr kumimoji="0" lang="en-US" sz="1200" b="0" i="0" u="none" strike="noStrike" cap="none" normalizeH="0" baseline="0" dirty="0" smtClean="0">
                <a:ln>
                  <a:noFill/>
                </a:ln>
                <a:solidFill>
                  <a:srgbClr val="008800"/>
                </a:solidFill>
                <a:effectLst/>
                <a:latin typeface="Times New Roman" panose="02020603050405020304" pitchFamily="18" charset="0"/>
                <a:cs typeface="Times New Roman" panose="02020603050405020304" pitchFamily="18" charset="0"/>
              </a:rPr>
              <a:t>"@+id/row1"</a:t>
            </a:r>
            <a:r>
              <a:rPr kumimoji="0" lang="en-US" sz="1200" b="0" i="0" u="none" strike="noStrike" cap="none" normalizeH="0" baseline="0" dirty="0" smtClean="0">
                <a:ln>
                  <a:noFill/>
                </a:ln>
                <a:solidFill>
                  <a:srgbClr val="000000"/>
                </a:solidFill>
                <a:effectLst/>
                <a:latin typeface="Times New Roman" panose="02020603050405020304" pitchFamily="18" charset="0"/>
                <a:cs typeface="Times New Roman" panose="02020603050405020304" pitchFamily="18" charset="0"/>
              </a:rPr>
              <a:t> </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smtClean="0">
                <a:ln>
                  <a:noFill/>
                </a:ln>
                <a:solidFill>
                  <a:srgbClr val="660066"/>
                </a:solidFill>
                <a:effectLst/>
                <a:latin typeface="Times New Roman" panose="02020603050405020304" pitchFamily="18" charset="0"/>
                <a:cs typeface="Times New Roman" panose="02020603050405020304" pitchFamily="18" charset="0"/>
              </a:rPr>
              <a:t>	</a:t>
            </a:r>
            <a:r>
              <a:rPr kumimoji="0" lang="en-US" sz="1200" b="0" i="0" u="none" strike="noStrike" cap="none" normalizeH="0" baseline="0" dirty="0" err="1" smtClean="0">
                <a:ln>
                  <a:noFill/>
                </a:ln>
                <a:solidFill>
                  <a:srgbClr val="660066"/>
                </a:solidFill>
                <a:effectLst/>
                <a:latin typeface="Times New Roman" panose="02020603050405020304" pitchFamily="18" charset="0"/>
                <a:cs typeface="Times New Roman" panose="02020603050405020304" pitchFamily="18" charset="0"/>
              </a:rPr>
              <a:t>android:layout_width</a:t>
            </a:r>
            <a:r>
              <a:rPr kumimoji="0" lang="en-US" sz="1200" b="0" i="0" u="none" strike="noStrike" cap="none" normalizeH="0" baseline="0" dirty="0" smtClean="0">
                <a:ln>
                  <a:noFill/>
                </a:ln>
                <a:solidFill>
                  <a:srgbClr val="666600"/>
                </a:solidFill>
                <a:effectLst/>
                <a:latin typeface="Times New Roman" panose="02020603050405020304" pitchFamily="18" charset="0"/>
                <a:cs typeface="Times New Roman" panose="02020603050405020304" pitchFamily="18" charset="0"/>
              </a:rPr>
              <a:t>=</a:t>
            </a:r>
            <a:r>
              <a:rPr kumimoji="0" lang="en-US" sz="1200" b="0" i="0" u="none" strike="noStrike" cap="none" normalizeH="0" baseline="0" dirty="0" smtClean="0">
                <a:ln>
                  <a:noFill/>
                </a:ln>
                <a:solidFill>
                  <a:srgbClr val="008800"/>
                </a:solidFill>
                <a:effectLst/>
                <a:latin typeface="Times New Roman" panose="02020603050405020304" pitchFamily="18" charset="0"/>
                <a:cs typeface="Times New Roman" panose="02020603050405020304" pitchFamily="18" charset="0"/>
              </a:rPr>
              <a:t>"</a:t>
            </a:r>
            <a:r>
              <a:rPr kumimoji="0" lang="en-US" sz="1200" b="0" i="0" u="none" strike="noStrike" cap="none" normalizeH="0" baseline="0" dirty="0" err="1" smtClean="0">
                <a:ln>
                  <a:noFill/>
                </a:ln>
                <a:solidFill>
                  <a:srgbClr val="008800"/>
                </a:solidFill>
                <a:effectLst/>
                <a:latin typeface="Times New Roman" panose="02020603050405020304" pitchFamily="18" charset="0"/>
                <a:cs typeface="Times New Roman" panose="02020603050405020304" pitchFamily="18" charset="0"/>
              </a:rPr>
              <a:t>fill_parent</a:t>
            </a:r>
            <a:r>
              <a:rPr kumimoji="0" lang="en-US" sz="1200" b="0" i="0" u="none" strike="noStrike" cap="none" normalizeH="0" baseline="0" dirty="0" smtClean="0">
                <a:ln>
                  <a:noFill/>
                </a:ln>
                <a:solidFill>
                  <a:srgbClr val="008800"/>
                </a:solidFill>
                <a:effectLst/>
                <a:latin typeface="Times New Roman" panose="02020603050405020304" pitchFamily="18" charset="0"/>
                <a:cs typeface="Times New Roman" panose="02020603050405020304" pitchFamily="18" charset="0"/>
              </a:rPr>
              <a:t>"</a:t>
            </a:r>
            <a:r>
              <a:rPr kumimoji="0" lang="en-US" sz="1200" b="0" i="0" u="none" strike="noStrike" cap="none" normalizeH="0" baseline="0" dirty="0" smtClean="0">
                <a:ln>
                  <a:noFill/>
                </a:ln>
                <a:solidFill>
                  <a:srgbClr val="000000"/>
                </a:solidFill>
                <a:effectLst/>
                <a:latin typeface="Times New Roman" panose="02020603050405020304" pitchFamily="18" charset="0"/>
                <a:cs typeface="Times New Roman" panose="02020603050405020304" pitchFamily="18" charset="0"/>
              </a:rPr>
              <a:t> </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smtClean="0">
                <a:ln>
                  <a:noFill/>
                </a:ln>
                <a:solidFill>
                  <a:srgbClr val="660066"/>
                </a:solidFill>
                <a:effectLst/>
                <a:latin typeface="Times New Roman" panose="02020603050405020304" pitchFamily="18" charset="0"/>
                <a:cs typeface="Times New Roman" panose="02020603050405020304" pitchFamily="18" charset="0"/>
              </a:rPr>
              <a:t>	</a:t>
            </a:r>
            <a:r>
              <a:rPr kumimoji="0" lang="en-US" sz="1200" b="0" i="0" u="none" strike="noStrike" cap="none" normalizeH="0" baseline="0" dirty="0" err="1" smtClean="0">
                <a:ln>
                  <a:noFill/>
                </a:ln>
                <a:solidFill>
                  <a:srgbClr val="660066"/>
                </a:solidFill>
                <a:effectLst/>
                <a:latin typeface="Times New Roman" panose="02020603050405020304" pitchFamily="18" charset="0"/>
                <a:cs typeface="Times New Roman" panose="02020603050405020304" pitchFamily="18" charset="0"/>
              </a:rPr>
              <a:t>android:layout_height</a:t>
            </a:r>
            <a:r>
              <a:rPr kumimoji="0" lang="en-US" sz="1200" b="0" i="0" u="none" strike="noStrike" cap="none" normalizeH="0" baseline="0" dirty="0" smtClean="0">
                <a:ln>
                  <a:noFill/>
                </a:ln>
                <a:solidFill>
                  <a:srgbClr val="666600"/>
                </a:solidFill>
                <a:effectLst/>
                <a:latin typeface="Times New Roman" panose="02020603050405020304" pitchFamily="18" charset="0"/>
                <a:cs typeface="Times New Roman" panose="02020603050405020304" pitchFamily="18" charset="0"/>
              </a:rPr>
              <a:t>=</a:t>
            </a:r>
            <a:r>
              <a:rPr kumimoji="0" lang="en-US" sz="1200" b="0" i="0" u="none" strike="noStrike" cap="none" normalizeH="0" baseline="0" dirty="0" smtClean="0">
                <a:ln>
                  <a:noFill/>
                </a:ln>
                <a:solidFill>
                  <a:srgbClr val="008800"/>
                </a:solidFill>
                <a:effectLst/>
                <a:latin typeface="Times New Roman" panose="02020603050405020304" pitchFamily="18" charset="0"/>
                <a:cs typeface="Times New Roman" panose="02020603050405020304" pitchFamily="18" charset="0"/>
              </a:rPr>
              <a:t>"</a:t>
            </a:r>
            <a:r>
              <a:rPr kumimoji="0" lang="en-US" sz="1200" b="0" i="0" u="none" strike="noStrike" cap="none" normalizeH="0" baseline="0" dirty="0" err="1" smtClean="0">
                <a:ln>
                  <a:noFill/>
                </a:ln>
                <a:solidFill>
                  <a:srgbClr val="008800"/>
                </a:solidFill>
                <a:effectLst/>
                <a:latin typeface="Times New Roman" panose="02020603050405020304" pitchFamily="18" charset="0"/>
                <a:cs typeface="Times New Roman" panose="02020603050405020304" pitchFamily="18" charset="0"/>
              </a:rPr>
              <a:t>wrap_content</a:t>
            </a:r>
            <a:r>
              <a:rPr kumimoji="0" lang="en-US" sz="1200" b="0" i="0" u="none" strike="noStrike" cap="none" normalizeH="0" baseline="0" dirty="0" smtClean="0">
                <a:ln>
                  <a:noFill/>
                </a:ln>
                <a:solidFill>
                  <a:srgbClr val="008800"/>
                </a:solidFill>
                <a:effectLst/>
                <a:latin typeface="Times New Roman" panose="02020603050405020304" pitchFamily="18" charset="0"/>
                <a:cs typeface="Times New Roman" panose="02020603050405020304" pitchFamily="18" charset="0"/>
              </a:rPr>
              <a:t>"</a:t>
            </a:r>
            <a:r>
              <a:rPr kumimoji="0" lang="en-US" sz="1200" b="0" i="0" u="none" strike="noStrike" cap="none" normalizeH="0" baseline="0" dirty="0" smtClean="0">
                <a:ln>
                  <a:noFill/>
                </a:ln>
                <a:solidFill>
                  <a:srgbClr val="000088"/>
                </a:solidFill>
                <a:effectLst/>
                <a:latin typeface="Times New Roman" panose="02020603050405020304" pitchFamily="18" charset="0"/>
                <a:cs typeface="Times New Roman" panose="02020603050405020304" pitchFamily="18" charset="0"/>
              </a:rPr>
              <a:t>&gt;</a:t>
            </a:r>
            <a:r>
              <a:rPr kumimoji="0" lang="en-US" sz="1200" b="0" i="0" u="none" strike="noStrike" cap="none" normalizeH="0" baseline="0" dirty="0" smtClean="0">
                <a:ln>
                  <a:noFill/>
                </a:ln>
                <a:solidFill>
                  <a:srgbClr val="000000"/>
                </a:solidFill>
                <a:effectLst/>
                <a:latin typeface="Times New Roman" panose="02020603050405020304" pitchFamily="18" charset="0"/>
                <a:cs typeface="Times New Roman" panose="02020603050405020304" pitchFamily="18" charset="0"/>
              </a:rPr>
              <a:t> </a:t>
            </a:r>
            <a:r>
              <a:rPr kumimoji="0" lang="en-US" sz="1200" b="0" i="0" u="none" strike="noStrike" cap="none" normalizeH="0" baseline="0" dirty="0" smtClean="0">
                <a:ln>
                  <a:noFill/>
                </a:ln>
                <a:solidFill>
                  <a:srgbClr val="880000"/>
                </a:solidFill>
                <a:effectLst/>
                <a:latin typeface="Times New Roman" panose="02020603050405020304" pitchFamily="18" charset="0"/>
                <a:cs typeface="Times New Roman" panose="02020603050405020304" pitchFamily="18" charset="0"/>
              </a:rPr>
              <a:t>&lt;!-- Add elements/columns in the first row-&gt;</a:t>
            </a:r>
          </a:p>
          <a:p>
            <a:pPr lvl="0" algn="just" defTabSz="914400" eaLnBrk="0" fontAlgn="base" hangingPunct="0">
              <a:spcBef>
                <a:spcPct val="0"/>
              </a:spcBef>
              <a:spcAft>
                <a:spcPct val="0"/>
              </a:spcAft>
            </a:pPr>
            <a:r>
              <a:rPr lang="en-US" sz="1200" dirty="0" smtClean="0">
                <a:solidFill>
                  <a:srgbClr val="000088"/>
                </a:solidFill>
                <a:latin typeface="Times New Roman" panose="02020603050405020304" pitchFamily="18" charset="0"/>
                <a:cs typeface="Times New Roman" panose="02020603050405020304" pitchFamily="18" charset="0"/>
              </a:rPr>
              <a:t>	</a:t>
            </a:r>
          </a:p>
          <a:p>
            <a:pPr lvl="0" algn="just" defTabSz="914400" eaLnBrk="0" fontAlgn="base" hangingPunct="0">
              <a:spcBef>
                <a:spcPct val="0"/>
              </a:spcBef>
              <a:spcAft>
                <a:spcPct val="0"/>
              </a:spcAft>
            </a:pPr>
            <a:r>
              <a:rPr lang="en-US" sz="1200" dirty="0">
                <a:solidFill>
                  <a:srgbClr val="000088"/>
                </a:solidFill>
                <a:latin typeface="Times New Roman" panose="02020603050405020304" pitchFamily="18" charset="0"/>
                <a:cs typeface="Times New Roman" panose="02020603050405020304" pitchFamily="18" charset="0"/>
              </a:rPr>
              <a:t>	</a:t>
            </a:r>
            <a:r>
              <a:rPr lang="en-US" sz="1200" dirty="0" smtClean="0">
                <a:solidFill>
                  <a:srgbClr val="000088"/>
                </a:solidFill>
                <a:latin typeface="Times New Roman" panose="02020603050405020304" pitchFamily="18" charset="0"/>
                <a:cs typeface="Times New Roman" panose="02020603050405020304" pitchFamily="18" charset="0"/>
              </a:rPr>
              <a:t>&lt;</a:t>
            </a:r>
            <a:r>
              <a:rPr lang="en-US" sz="1200" dirty="0" err="1" smtClean="0">
                <a:solidFill>
                  <a:srgbClr val="000088"/>
                </a:solidFill>
                <a:latin typeface="Times New Roman" panose="02020603050405020304" pitchFamily="18" charset="0"/>
                <a:cs typeface="Times New Roman" panose="02020603050405020304" pitchFamily="18" charset="0"/>
              </a:rPr>
              <a:t>TextView</a:t>
            </a:r>
            <a:r>
              <a:rPr lang="en-US" sz="1200" dirty="0" smtClean="0">
                <a:solidFill>
                  <a:srgbClr val="000000"/>
                </a:solidFill>
                <a:latin typeface="Times New Roman" panose="02020603050405020304" pitchFamily="18" charset="0"/>
                <a:cs typeface="Times New Roman" panose="02020603050405020304" pitchFamily="18" charset="0"/>
              </a:rPr>
              <a:t> </a:t>
            </a:r>
            <a:r>
              <a:rPr lang="en-US" sz="1200" dirty="0" err="1">
                <a:solidFill>
                  <a:srgbClr val="660066"/>
                </a:solidFill>
                <a:latin typeface="Times New Roman" panose="02020603050405020304" pitchFamily="18" charset="0"/>
                <a:cs typeface="Times New Roman" panose="02020603050405020304" pitchFamily="18" charset="0"/>
              </a:rPr>
              <a:t>android:id</a:t>
            </a:r>
            <a:r>
              <a:rPr lang="en-US" sz="1200" dirty="0">
                <a:solidFill>
                  <a:srgbClr val="666600"/>
                </a:solidFill>
                <a:latin typeface="Times New Roman" panose="02020603050405020304" pitchFamily="18" charset="0"/>
                <a:cs typeface="Times New Roman" panose="02020603050405020304" pitchFamily="18" charset="0"/>
              </a:rPr>
              <a:t>=</a:t>
            </a:r>
            <a:r>
              <a:rPr lang="en-US" sz="1200" dirty="0">
                <a:solidFill>
                  <a:srgbClr val="008800"/>
                </a:solidFill>
                <a:latin typeface="Times New Roman" panose="02020603050405020304" pitchFamily="18" charset="0"/>
                <a:cs typeface="Times New Roman" panose="02020603050405020304" pitchFamily="18" charset="0"/>
              </a:rPr>
              <a:t>"@+id/</a:t>
            </a:r>
            <a:r>
              <a:rPr lang="en-US" sz="1200" dirty="0" err="1">
                <a:solidFill>
                  <a:srgbClr val="008800"/>
                </a:solidFill>
                <a:latin typeface="Times New Roman" panose="02020603050405020304" pitchFamily="18" charset="0"/>
                <a:cs typeface="Times New Roman" panose="02020603050405020304" pitchFamily="18" charset="0"/>
              </a:rPr>
              <a:t>simpleTextView</a:t>
            </a:r>
            <a:r>
              <a:rPr lang="en-US" sz="1200" dirty="0">
                <a:solidFill>
                  <a:srgbClr val="008800"/>
                </a:solidFill>
                <a:latin typeface="Times New Roman" panose="02020603050405020304" pitchFamily="18" charset="0"/>
                <a:cs typeface="Times New Roman" panose="02020603050405020304" pitchFamily="18" charset="0"/>
              </a:rPr>
              <a:t>"</a:t>
            </a:r>
            <a:r>
              <a:rPr lang="en-US" sz="1200" dirty="0">
                <a:solidFill>
                  <a:srgbClr val="000000"/>
                </a:solidFill>
                <a:latin typeface="Times New Roman" panose="02020603050405020304" pitchFamily="18" charset="0"/>
                <a:cs typeface="Times New Roman" panose="02020603050405020304" pitchFamily="18" charset="0"/>
              </a:rPr>
              <a:t> </a:t>
            </a:r>
          </a:p>
          <a:p>
            <a:pPr lvl="0" algn="just" defTabSz="914400" eaLnBrk="0" fontAlgn="base" hangingPunct="0">
              <a:spcBef>
                <a:spcPct val="0"/>
              </a:spcBef>
              <a:spcAft>
                <a:spcPct val="0"/>
              </a:spcAft>
            </a:pPr>
            <a:r>
              <a:rPr lang="en-US" sz="1200" dirty="0" smtClean="0">
                <a:solidFill>
                  <a:srgbClr val="660066"/>
                </a:solidFill>
                <a:latin typeface="Times New Roman" panose="02020603050405020304" pitchFamily="18" charset="0"/>
                <a:cs typeface="Times New Roman" panose="02020603050405020304" pitchFamily="18" charset="0"/>
              </a:rPr>
              <a:t>	</a:t>
            </a:r>
            <a:r>
              <a:rPr lang="en-US" sz="1200" dirty="0" err="1" smtClean="0">
                <a:solidFill>
                  <a:srgbClr val="660066"/>
                </a:solidFill>
                <a:latin typeface="Times New Roman" panose="02020603050405020304" pitchFamily="18" charset="0"/>
                <a:cs typeface="Times New Roman" panose="02020603050405020304" pitchFamily="18" charset="0"/>
              </a:rPr>
              <a:t>android:layout_width</a:t>
            </a:r>
            <a:r>
              <a:rPr lang="en-US" sz="1200" dirty="0">
                <a:solidFill>
                  <a:srgbClr val="666600"/>
                </a:solidFill>
                <a:latin typeface="Times New Roman" panose="02020603050405020304" pitchFamily="18" charset="0"/>
                <a:cs typeface="Times New Roman" panose="02020603050405020304" pitchFamily="18" charset="0"/>
              </a:rPr>
              <a:t>=</a:t>
            </a:r>
            <a:r>
              <a:rPr lang="en-US" sz="1200" dirty="0">
                <a:solidFill>
                  <a:srgbClr val="008800"/>
                </a:solidFill>
                <a:latin typeface="Times New Roman" panose="02020603050405020304" pitchFamily="18" charset="0"/>
                <a:cs typeface="Times New Roman" panose="02020603050405020304" pitchFamily="18" charset="0"/>
              </a:rPr>
              <a:t>"</a:t>
            </a:r>
            <a:r>
              <a:rPr lang="en-US" sz="1200" dirty="0" err="1">
                <a:solidFill>
                  <a:srgbClr val="008800"/>
                </a:solidFill>
                <a:latin typeface="Times New Roman" panose="02020603050405020304" pitchFamily="18" charset="0"/>
                <a:cs typeface="Times New Roman" panose="02020603050405020304" pitchFamily="18" charset="0"/>
              </a:rPr>
              <a:t>wrap_content</a:t>
            </a:r>
            <a:r>
              <a:rPr lang="en-US" sz="1200" dirty="0">
                <a:solidFill>
                  <a:srgbClr val="008800"/>
                </a:solidFill>
                <a:latin typeface="Times New Roman" panose="02020603050405020304" pitchFamily="18" charset="0"/>
                <a:cs typeface="Times New Roman" panose="02020603050405020304" pitchFamily="18" charset="0"/>
              </a:rPr>
              <a:t>"</a:t>
            </a:r>
            <a:r>
              <a:rPr lang="en-US" sz="1200" dirty="0">
                <a:solidFill>
                  <a:srgbClr val="000000"/>
                </a:solidFill>
                <a:latin typeface="Times New Roman" panose="02020603050405020304" pitchFamily="18" charset="0"/>
                <a:cs typeface="Times New Roman" panose="02020603050405020304" pitchFamily="18" charset="0"/>
              </a:rPr>
              <a:t> </a:t>
            </a:r>
          </a:p>
          <a:p>
            <a:pPr lvl="0" algn="just" defTabSz="914400" eaLnBrk="0" fontAlgn="base" hangingPunct="0">
              <a:spcBef>
                <a:spcPct val="0"/>
              </a:spcBef>
              <a:spcAft>
                <a:spcPct val="0"/>
              </a:spcAft>
            </a:pPr>
            <a:r>
              <a:rPr lang="en-US" sz="1200" dirty="0" smtClean="0">
                <a:solidFill>
                  <a:srgbClr val="660066"/>
                </a:solidFill>
                <a:latin typeface="Times New Roman" panose="02020603050405020304" pitchFamily="18" charset="0"/>
                <a:cs typeface="Times New Roman" panose="02020603050405020304" pitchFamily="18" charset="0"/>
              </a:rPr>
              <a:t>	</a:t>
            </a:r>
            <a:r>
              <a:rPr lang="en-US" sz="1200" dirty="0" err="1" smtClean="0">
                <a:solidFill>
                  <a:srgbClr val="660066"/>
                </a:solidFill>
                <a:latin typeface="Times New Roman" panose="02020603050405020304" pitchFamily="18" charset="0"/>
                <a:cs typeface="Times New Roman" panose="02020603050405020304" pitchFamily="18" charset="0"/>
              </a:rPr>
              <a:t>android:layout_height</a:t>
            </a:r>
            <a:r>
              <a:rPr lang="en-US" sz="1200" dirty="0">
                <a:solidFill>
                  <a:srgbClr val="666600"/>
                </a:solidFill>
                <a:latin typeface="Times New Roman" panose="02020603050405020304" pitchFamily="18" charset="0"/>
                <a:cs typeface="Times New Roman" panose="02020603050405020304" pitchFamily="18" charset="0"/>
              </a:rPr>
              <a:t>=</a:t>
            </a:r>
            <a:r>
              <a:rPr lang="en-US" sz="1200" dirty="0">
                <a:solidFill>
                  <a:srgbClr val="008800"/>
                </a:solidFill>
                <a:latin typeface="Times New Roman" panose="02020603050405020304" pitchFamily="18" charset="0"/>
                <a:cs typeface="Times New Roman" panose="02020603050405020304" pitchFamily="18" charset="0"/>
              </a:rPr>
              <a:t>"</a:t>
            </a:r>
            <a:r>
              <a:rPr lang="en-US" sz="1200" dirty="0" err="1">
                <a:solidFill>
                  <a:srgbClr val="008800"/>
                </a:solidFill>
                <a:latin typeface="Times New Roman" panose="02020603050405020304" pitchFamily="18" charset="0"/>
                <a:cs typeface="Times New Roman" panose="02020603050405020304" pitchFamily="18" charset="0"/>
              </a:rPr>
              <a:t>wrap_content</a:t>
            </a:r>
            <a:r>
              <a:rPr lang="en-US" sz="1200" dirty="0">
                <a:solidFill>
                  <a:srgbClr val="008800"/>
                </a:solidFill>
                <a:latin typeface="Times New Roman" panose="02020603050405020304" pitchFamily="18" charset="0"/>
                <a:cs typeface="Times New Roman" panose="02020603050405020304" pitchFamily="18" charset="0"/>
              </a:rPr>
              <a:t>“</a:t>
            </a:r>
          </a:p>
          <a:p>
            <a:pPr lvl="0" algn="just" defTabSz="914400" eaLnBrk="0" fontAlgn="base" hangingPunct="0">
              <a:spcBef>
                <a:spcPct val="0"/>
              </a:spcBef>
              <a:spcAft>
                <a:spcPct val="0"/>
              </a:spcAft>
            </a:pPr>
            <a:r>
              <a:rPr lang="en-US" sz="1200" dirty="0" smtClean="0">
                <a:solidFill>
                  <a:srgbClr val="660066"/>
                </a:solidFill>
                <a:latin typeface="Times New Roman" panose="02020603050405020304" pitchFamily="18" charset="0"/>
                <a:cs typeface="Times New Roman" panose="02020603050405020304" pitchFamily="18" charset="0"/>
              </a:rPr>
              <a:t>	</a:t>
            </a:r>
            <a:r>
              <a:rPr lang="en-US" sz="1200" dirty="0" err="1" smtClean="0">
                <a:solidFill>
                  <a:srgbClr val="660066"/>
                </a:solidFill>
                <a:latin typeface="Times New Roman" panose="02020603050405020304" pitchFamily="18" charset="0"/>
                <a:cs typeface="Times New Roman" panose="02020603050405020304" pitchFamily="18" charset="0"/>
              </a:rPr>
              <a:t>android:text</a:t>
            </a:r>
            <a:r>
              <a:rPr lang="en-US" sz="1200" dirty="0">
                <a:solidFill>
                  <a:srgbClr val="666600"/>
                </a:solidFill>
                <a:latin typeface="Times New Roman" panose="02020603050405020304" pitchFamily="18" charset="0"/>
                <a:cs typeface="Times New Roman" panose="02020603050405020304" pitchFamily="18" charset="0"/>
              </a:rPr>
              <a:t>=</a:t>
            </a:r>
            <a:r>
              <a:rPr lang="en-US" sz="1200" dirty="0">
                <a:solidFill>
                  <a:srgbClr val="008800"/>
                </a:solidFill>
                <a:latin typeface="Times New Roman" panose="02020603050405020304" pitchFamily="18" charset="0"/>
                <a:cs typeface="Times New Roman" panose="02020603050405020304" pitchFamily="18" charset="0"/>
              </a:rPr>
              <a:t>"Text 1"</a:t>
            </a:r>
            <a:r>
              <a:rPr lang="en-US" sz="1200" dirty="0">
                <a:solidFill>
                  <a:srgbClr val="000000"/>
                </a:solidFill>
                <a:latin typeface="Times New Roman" panose="02020603050405020304" pitchFamily="18" charset="0"/>
                <a:cs typeface="Times New Roman" panose="02020603050405020304" pitchFamily="18" charset="0"/>
              </a:rPr>
              <a:t> </a:t>
            </a:r>
          </a:p>
          <a:p>
            <a:pPr lvl="0" algn="just" defTabSz="914400" eaLnBrk="0" fontAlgn="base" hangingPunct="0">
              <a:spcBef>
                <a:spcPct val="0"/>
              </a:spcBef>
              <a:spcAft>
                <a:spcPct val="0"/>
              </a:spcAft>
            </a:pPr>
            <a:r>
              <a:rPr lang="en-US" sz="1200" dirty="0" smtClean="0">
                <a:solidFill>
                  <a:srgbClr val="660066"/>
                </a:solidFill>
                <a:latin typeface="Times New Roman" panose="02020603050405020304" pitchFamily="18" charset="0"/>
                <a:cs typeface="Times New Roman" panose="02020603050405020304" pitchFamily="18" charset="0"/>
              </a:rPr>
              <a:t>	</a:t>
            </a:r>
            <a:r>
              <a:rPr lang="en-US" sz="1200" dirty="0" err="1" smtClean="0">
                <a:solidFill>
                  <a:srgbClr val="660066"/>
                </a:solidFill>
                <a:latin typeface="Times New Roman" panose="02020603050405020304" pitchFamily="18" charset="0"/>
                <a:cs typeface="Times New Roman" panose="02020603050405020304" pitchFamily="18" charset="0"/>
              </a:rPr>
              <a:t>android:textColor</a:t>
            </a:r>
            <a:r>
              <a:rPr lang="en-US" sz="1200" dirty="0">
                <a:solidFill>
                  <a:srgbClr val="666600"/>
                </a:solidFill>
                <a:latin typeface="Times New Roman" panose="02020603050405020304" pitchFamily="18" charset="0"/>
                <a:cs typeface="Times New Roman" panose="02020603050405020304" pitchFamily="18" charset="0"/>
              </a:rPr>
              <a:t>=</a:t>
            </a:r>
            <a:r>
              <a:rPr lang="en-US" sz="1200" dirty="0">
                <a:solidFill>
                  <a:srgbClr val="008800"/>
                </a:solidFill>
                <a:latin typeface="Times New Roman" panose="02020603050405020304" pitchFamily="18" charset="0"/>
                <a:cs typeface="Times New Roman" panose="02020603050405020304" pitchFamily="18" charset="0"/>
              </a:rPr>
              <a:t>"#000"</a:t>
            </a:r>
            <a:r>
              <a:rPr lang="en-US" sz="1200" dirty="0">
                <a:solidFill>
                  <a:srgbClr val="000000"/>
                </a:solidFill>
                <a:latin typeface="Times New Roman" panose="02020603050405020304" pitchFamily="18" charset="0"/>
                <a:cs typeface="Times New Roman" panose="02020603050405020304" pitchFamily="18" charset="0"/>
              </a:rPr>
              <a:t> </a:t>
            </a:r>
          </a:p>
          <a:p>
            <a:pPr lvl="0" algn="just" defTabSz="914400" eaLnBrk="0" fontAlgn="base" hangingPunct="0">
              <a:spcBef>
                <a:spcPct val="0"/>
              </a:spcBef>
              <a:spcAft>
                <a:spcPct val="0"/>
              </a:spcAft>
            </a:pPr>
            <a:r>
              <a:rPr lang="en-US" sz="1200" dirty="0" smtClean="0">
                <a:solidFill>
                  <a:srgbClr val="660066"/>
                </a:solidFill>
                <a:latin typeface="Times New Roman" panose="02020603050405020304" pitchFamily="18" charset="0"/>
                <a:cs typeface="Times New Roman" panose="02020603050405020304" pitchFamily="18" charset="0"/>
              </a:rPr>
              <a:t>	</a:t>
            </a:r>
            <a:r>
              <a:rPr lang="en-US" sz="1200" dirty="0" err="1" smtClean="0">
                <a:solidFill>
                  <a:srgbClr val="660066"/>
                </a:solidFill>
                <a:latin typeface="Times New Roman" panose="02020603050405020304" pitchFamily="18" charset="0"/>
                <a:cs typeface="Times New Roman" panose="02020603050405020304" pitchFamily="18" charset="0"/>
              </a:rPr>
              <a:t>android:textSize</a:t>
            </a:r>
            <a:r>
              <a:rPr lang="en-US" sz="1200" dirty="0">
                <a:solidFill>
                  <a:srgbClr val="666600"/>
                </a:solidFill>
                <a:latin typeface="Times New Roman" panose="02020603050405020304" pitchFamily="18" charset="0"/>
                <a:cs typeface="Times New Roman" panose="02020603050405020304" pitchFamily="18" charset="0"/>
              </a:rPr>
              <a:t>=</a:t>
            </a:r>
            <a:r>
              <a:rPr lang="en-US" sz="1200" dirty="0">
                <a:solidFill>
                  <a:srgbClr val="008800"/>
                </a:solidFill>
                <a:latin typeface="Times New Roman" panose="02020603050405020304" pitchFamily="18" charset="0"/>
                <a:cs typeface="Times New Roman" panose="02020603050405020304" pitchFamily="18" charset="0"/>
              </a:rPr>
              <a:t>"12dp"</a:t>
            </a:r>
            <a:r>
              <a:rPr lang="en-US" sz="1200" dirty="0">
                <a:solidFill>
                  <a:srgbClr val="000000"/>
                </a:solidFill>
                <a:latin typeface="Times New Roman" panose="02020603050405020304" pitchFamily="18" charset="0"/>
                <a:cs typeface="Times New Roman" panose="02020603050405020304" pitchFamily="18" charset="0"/>
              </a:rPr>
              <a:t> </a:t>
            </a:r>
            <a:r>
              <a:rPr lang="en-US" sz="1200" dirty="0">
                <a:solidFill>
                  <a:srgbClr val="000088"/>
                </a:solidFill>
                <a:latin typeface="Times New Roman" panose="02020603050405020304" pitchFamily="18" charset="0"/>
                <a:cs typeface="Times New Roman" panose="02020603050405020304" pitchFamily="18" charset="0"/>
              </a:rPr>
              <a:t>/&gt;</a:t>
            </a:r>
            <a:r>
              <a:rPr lang="en-US" sz="1100" dirty="0">
                <a:latin typeface="Times New Roman" panose="02020603050405020304" pitchFamily="18" charset="0"/>
                <a:cs typeface="Times New Roman" panose="02020603050405020304" pitchFamily="18" charset="0"/>
              </a:rPr>
              <a:t> </a:t>
            </a:r>
          </a:p>
          <a:p>
            <a:pPr lvl="0" algn="just" defTabSz="914400" eaLnBrk="0" fontAlgn="base" hangingPunct="0">
              <a:spcBef>
                <a:spcPct val="0"/>
              </a:spcBef>
              <a:spcAft>
                <a:spcPct val="0"/>
              </a:spcAft>
            </a:pPr>
            <a:r>
              <a:rPr lang="en-US" sz="1200" dirty="0">
                <a:solidFill>
                  <a:srgbClr val="000088"/>
                </a:solidFill>
                <a:latin typeface="Times New Roman" panose="02020603050405020304" pitchFamily="18" charset="0"/>
                <a:cs typeface="Times New Roman" panose="02020603050405020304" pitchFamily="18" charset="0"/>
              </a:rPr>
              <a:t>&lt;/</a:t>
            </a:r>
            <a:r>
              <a:rPr lang="en-US" sz="1200" dirty="0" err="1">
                <a:solidFill>
                  <a:srgbClr val="000088"/>
                </a:solidFill>
                <a:latin typeface="Times New Roman" panose="02020603050405020304" pitchFamily="18" charset="0"/>
                <a:cs typeface="Times New Roman" panose="02020603050405020304" pitchFamily="18" charset="0"/>
              </a:rPr>
              <a:t>TableRow</a:t>
            </a:r>
            <a:r>
              <a:rPr lang="en-US" sz="1200" dirty="0">
                <a:solidFill>
                  <a:srgbClr val="000088"/>
                </a:solidFill>
                <a:latin typeface="Times New Roman" panose="02020603050405020304" pitchFamily="18" charset="0"/>
                <a:cs typeface="Times New Roman" panose="02020603050405020304" pitchFamily="18" charset="0"/>
              </a:rPr>
              <a:t>&gt;</a:t>
            </a:r>
            <a:r>
              <a:rPr lang="en-US" sz="1200" dirty="0">
                <a:solidFill>
                  <a:srgbClr val="000000"/>
                </a:solidFill>
                <a:latin typeface="Times New Roman" panose="02020603050405020304" pitchFamily="18" charset="0"/>
                <a:cs typeface="Times New Roman" panose="02020603050405020304" pitchFamily="18" charset="0"/>
              </a:rPr>
              <a:t> </a:t>
            </a:r>
          </a:p>
          <a:p>
            <a:pPr lvl="0" algn="just" defTabSz="914400" eaLnBrk="0" fontAlgn="base" hangingPunct="0">
              <a:spcBef>
                <a:spcPct val="0"/>
              </a:spcBef>
              <a:spcAft>
                <a:spcPct val="0"/>
              </a:spcAft>
            </a:pPr>
            <a:r>
              <a:rPr lang="en-US" sz="1200" dirty="0">
                <a:solidFill>
                  <a:srgbClr val="000088"/>
                </a:solidFill>
                <a:latin typeface="Times New Roman" panose="02020603050405020304" pitchFamily="18" charset="0"/>
                <a:cs typeface="Times New Roman" panose="02020603050405020304" pitchFamily="18" charset="0"/>
              </a:rPr>
              <a:t>&lt;/</a:t>
            </a:r>
            <a:r>
              <a:rPr lang="en-US" sz="1200" dirty="0" err="1">
                <a:solidFill>
                  <a:srgbClr val="000088"/>
                </a:solidFill>
                <a:latin typeface="Times New Roman" panose="02020603050405020304" pitchFamily="18" charset="0"/>
                <a:cs typeface="Times New Roman" panose="02020603050405020304" pitchFamily="18" charset="0"/>
              </a:rPr>
              <a:t>TableLayout</a:t>
            </a:r>
            <a:r>
              <a:rPr lang="en-US" sz="1200" dirty="0">
                <a:solidFill>
                  <a:srgbClr val="000088"/>
                </a:solidFill>
                <a:latin typeface="Times New Roman" panose="02020603050405020304" pitchFamily="18" charset="0"/>
                <a:cs typeface="Times New Roman" panose="02020603050405020304" pitchFamily="18" charset="0"/>
              </a:rPr>
              <a:t>&gt;</a:t>
            </a:r>
            <a:r>
              <a:rPr lang="en-US" sz="1200" dirty="0">
                <a:latin typeface="Times New Roman" panose="02020603050405020304" pitchFamily="18" charset="0"/>
                <a:cs typeface="Times New Roman" panose="02020603050405020304" pitchFamily="18" charset="0"/>
              </a:rPr>
              <a:t> </a:t>
            </a:r>
            <a:r>
              <a:rPr kumimoji="0" lang="en-US" sz="1200" b="0" i="0" u="none" strike="noStrike" cap="none" normalizeH="0" baseline="0" dirty="0" smtClean="0">
                <a:ln>
                  <a:noFill/>
                </a:ln>
                <a:solidFill>
                  <a:srgbClr val="000000"/>
                </a:solidFill>
                <a:effectLst/>
                <a:latin typeface="Times New Roman" panose="02020603050405020304" pitchFamily="18" charset="0"/>
                <a:cs typeface="Times New Roman" panose="02020603050405020304" pitchFamily="18" charset="0"/>
              </a:rPr>
              <a:t> </a:t>
            </a: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75444" y="111668"/>
            <a:ext cx="5658408" cy="553998"/>
          </a:xfrm>
          <a:prstGeom prst="rect">
            <a:avLst/>
          </a:prstGeom>
        </p:spPr>
        <p:txBody>
          <a:bodyPr wrap="none">
            <a:spAutoFit/>
          </a:bodyPr>
          <a:lstStyle/>
          <a:p>
            <a:r>
              <a:rPr lang="en-US" sz="3000" b="1" dirty="0" smtClean="0">
                <a:latin typeface="Times New Roman" pitchFamily="18" charset="0"/>
                <a:cs typeface="Times New Roman" pitchFamily="18" charset="0"/>
              </a:rPr>
              <a:t>Android application components </a:t>
            </a:r>
            <a:endParaRPr lang="en-US" sz="3000" b="1" dirty="0"/>
          </a:p>
        </p:txBody>
      </p:sp>
      <p:sp>
        <p:nvSpPr>
          <p:cNvPr id="5" name="Rectangle 4"/>
          <p:cNvSpPr/>
          <p:nvPr/>
        </p:nvSpPr>
        <p:spPr>
          <a:xfrm>
            <a:off x="235527" y="629096"/>
            <a:ext cx="11651673" cy="1015663"/>
          </a:xfrm>
          <a:prstGeom prst="rect">
            <a:avLst/>
          </a:prstGeom>
        </p:spPr>
        <p:txBody>
          <a:bodyPr wrap="square">
            <a:spAutoFit/>
          </a:bodyPr>
          <a:lstStyle/>
          <a:p>
            <a:r>
              <a:rPr lang="en-US" b="1" dirty="0" smtClean="0">
                <a:latin typeface="Times New Roman" pitchFamily="18" charset="0"/>
                <a:cs typeface="Times New Roman" pitchFamily="18" charset="0"/>
              </a:rPr>
              <a:t>	Application components</a:t>
            </a:r>
            <a:r>
              <a:rPr lang="en-US" dirty="0" smtClean="0">
                <a:latin typeface="Times New Roman" pitchFamily="18" charset="0"/>
                <a:cs typeface="Times New Roman" pitchFamily="18" charset="0"/>
              </a:rPr>
              <a:t> are the </a:t>
            </a:r>
            <a:r>
              <a:rPr lang="en-US" b="1" dirty="0" smtClean="0">
                <a:solidFill>
                  <a:srgbClr val="FF0000"/>
                </a:solidFill>
                <a:latin typeface="Times New Roman" pitchFamily="18" charset="0"/>
                <a:cs typeface="Times New Roman" pitchFamily="18" charset="0"/>
              </a:rPr>
              <a:t>essential building blocks of an Android application</a:t>
            </a:r>
            <a:r>
              <a:rPr lang="en-US" dirty="0" smtClean="0">
                <a:latin typeface="Times New Roman" pitchFamily="18" charset="0"/>
                <a:cs typeface="Times New Roman" pitchFamily="18" charset="0"/>
              </a:rPr>
              <a:t>.</a:t>
            </a:r>
          </a:p>
          <a:p>
            <a:r>
              <a:rPr lang="en-US" dirty="0" smtClean="0">
                <a:latin typeface="Times New Roman" pitchFamily="18" charset="0"/>
                <a:cs typeface="Times New Roman" pitchFamily="18" charset="0"/>
              </a:rPr>
              <a:t>	 These components are loosely coupled by the application manifest file</a:t>
            </a:r>
          </a:p>
          <a:p>
            <a:r>
              <a:rPr lang="en-US" dirty="0" smtClean="0">
                <a:latin typeface="Times New Roman" pitchFamily="18" charset="0"/>
                <a:cs typeface="Times New Roman" pitchFamily="18" charset="0"/>
              </a:rPr>
              <a:t> </a:t>
            </a:r>
            <a:r>
              <a:rPr lang="en-US" sz="2200" b="1" dirty="0" smtClean="0">
                <a:solidFill>
                  <a:srgbClr val="FF0000"/>
                </a:solidFill>
                <a:latin typeface="Times New Roman" pitchFamily="18" charset="0"/>
                <a:cs typeface="Times New Roman" pitchFamily="18" charset="0"/>
              </a:rPr>
              <a:t>AndroidManifest.xml</a:t>
            </a:r>
            <a:r>
              <a:rPr lang="en-US" dirty="0" smtClean="0">
                <a:latin typeface="Times New Roman" pitchFamily="18" charset="0"/>
                <a:cs typeface="Times New Roman" pitchFamily="18" charset="0"/>
              </a:rPr>
              <a:t> that describes each component of the application and how they interact.</a:t>
            </a:r>
            <a:endParaRPr lang="en-US" dirty="0">
              <a:latin typeface="Times New Roman" pitchFamily="18" charset="0"/>
              <a:cs typeface="Times New Roman" pitchFamily="18" charset="0"/>
            </a:endParaRPr>
          </a:p>
        </p:txBody>
      </p:sp>
      <p:pic>
        <p:nvPicPr>
          <p:cNvPr id="1026" name="Picture 2"/>
          <p:cNvPicPr>
            <a:picLocks noChangeAspect="1" noChangeArrowheads="1"/>
          </p:cNvPicPr>
          <p:nvPr/>
        </p:nvPicPr>
        <p:blipFill>
          <a:blip r:embed="rId2"/>
          <a:srcRect/>
          <a:stretch>
            <a:fillRect/>
          </a:stretch>
        </p:blipFill>
        <p:spPr bwMode="auto">
          <a:xfrm>
            <a:off x="1911894" y="1976438"/>
            <a:ext cx="7774961" cy="4382798"/>
          </a:xfrm>
          <a:prstGeom prst="rect">
            <a:avLst/>
          </a:prstGeom>
          <a:noFill/>
          <a:ln w="9525">
            <a:solidFill>
              <a:srgbClr val="FF0000"/>
            </a:solidFill>
            <a:miter lim="800000"/>
            <a:headEnd/>
            <a:tailEnd/>
          </a:ln>
          <a:effectLst/>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96" y="0"/>
            <a:ext cx="11208327" cy="5592763"/>
          </a:xfrm>
        </p:spPr>
        <p:txBody>
          <a:bodyPr/>
          <a:lstStyle/>
          <a:p>
            <a:pPr algn="just"/>
            <a:r>
              <a:rPr lang="en-US" sz="2000" dirty="0" smtClean="0">
                <a:latin typeface="Times New Roman" panose="02020603050405020304" pitchFamily="18" charset="0"/>
                <a:cs typeface="Times New Roman" panose="02020603050405020304" pitchFamily="18" charset="0"/>
              </a:rPr>
              <a:t>Some </a:t>
            </a:r>
            <a:r>
              <a:rPr lang="en-US" sz="2000" dirty="0">
                <a:latin typeface="Times New Roman" panose="02020603050405020304" pitchFamily="18" charset="0"/>
                <a:cs typeface="Times New Roman" panose="02020603050405020304" pitchFamily="18" charset="0"/>
              </a:rPr>
              <a:t>of the common attributes used in TableLayout.</a:t>
            </a:r>
          </a:p>
          <a:p>
            <a:endParaRPr lang="en-IN" dirty="0"/>
          </a:p>
        </p:txBody>
      </p:sp>
      <p:graphicFrame>
        <p:nvGraphicFramePr>
          <p:cNvPr id="4" name="Table 3"/>
          <p:cNvGraphicFramePr>
            <a:graphicFrameLocks noGrp="1"/>
          </p:cNvGraphicFramePr>
          <p:nvPr>
            <p:extLst>
              <p:ext uri="{D42A27DB-BD31-4B8C-83A1-F6EECF244321}">
                <p14:modId xmlns:p14="http://schemas.microsoft.com/office/powerpoint/2010/main" val="3322039807"/>
              </p:ext>
            </p:extLst>
          </p:nvPr>
        </p:nvGraphicFramePr>
        <p:xfrm>
          <a:off x="167025" y="603151"/>
          <a:ext cx="11858720" cy="5687141"/>
        </p:xfrm>
        <a:graphic>
          <a:graphicData uri="http://schemas.openxmlformats.org/drawingml/2006/table">
            <a:tbl>
              <a:tblPr/>
              <a:tblGrid>
                <a:gridCol w="2231611"/>
                <a:gridCol w="1371785"/>
                <a:gridCol w="8255324"/>
              </a:tblGrid>
              <a:tr h="380529">
                <a:tc>
                  <a:txBody>
                    <a:bodyPr/>
                    <a:lstStyle/>
                    <a:p>
                      <a:pPr algn="l"/>
                      <a:r>
                        <a:rPr lang="en-IN" sz="1400" b="1" dirty="0">
                          <a:solidFill>
                            <a:srgbClr val="FF0000"/>
                          </a:solidFill>
                          <a:effectLst/>
                          <a:latin typeface="Times New Roman" pitchFamily="18" charset="0"/>
                          <a:cs typeface="Times New Roman" pitchFamily="18" charset="0"/>
                        </a:rPr>
                        <a:t>Attributes</a:t>
                      </a:r>
                    </a:p>
                  </a:txBody>
                  <a:tcPr marL="71841" marR="71841" marT="35920" marB="35920">
                    <a:lnL w="9525" cap="flat" cmpd="sng" algn="ctr">
                      <a:solidFill>
                        <a:srgbClr val="602DC0"/>
                      </a:solidFill>
                      <a:prstDash val="solid"/>
                      <a:round/>
                      <a:headEnd type="none" w="med" len="med"/>
                      <a:tailEnd type="none" w="med" len="med"/>
                    </a:lnL>
                    <a:lnR w="9525" cap="flat" cmpd="sng" algn="ctr">
                      <a:solidFill>
                        <a:srgbClr val="502DC0"/>
                      </a:solidFill>
                      <a:prstDash val="solid"/>
                      <a:round/>
                      <a:headEnd type="none" w="med" len="med"/>
                      <a:tailEnd type="none" w="med" len="med"/>
                    </a:lnR>
                    <a:lnT w="9525" cap="flat" cmpd="sng" algn="ctr">
                      <a:solidFill>
                        <a:srgbClr val="602DC0"/>
                      </a:solidFill>
                      <a:prstDash val="solid"/>
                      <a:round/>
                      <a:headEnd type="none" w="med" len="med"/>
                      <a:tailEnd type="none" w="med" len="med"/>
                    </a:lnT>
                    <a:lnB w="9525" cap="flat" cmpd="sng" algn="ctr">
                      <a:solidFill>
                        <a:srgbClr val="B02CC0"/>
                      </a:solidFill>
                      <a:prstDash val="solid"/>
                      <a:round/>
                      <a:headEnd type="none" w="med" len="med"/>
                      <a:tailEnd type="none" w="med" len="med"/>
                    </a:lnB>
                    <a:solidFill>
                      <a:srgbClr val="FFFFFF"/>
                    </a:solidFill>
                  </a:tcPr>
                </a:tc>
                <a:tc>
                  <a:txBody>
                    <a:bodyPr/>
                    <a:lstStyle/>
                    <a:p>
                      <a:pPr algn="l"/>
                      <a:r>
                        <a:rPr lang="en-IN" sz="1400" b="1" dirty="0">
                          <a:solidFill>
                            <a:srgbClr val="FF0000"/>
                          </a:solidFill>
                          <a:effectLst/>
                          <a:latin typeface="Times New Roman" pitchFamily="18" charset="0"/>
                          <a:cs typeface="Times New Roman" pitchFamily="18" charset="0"/>
                        </a:rPr>
                        <a:t>Where it is used</a:t>
                      </a:r>
                    </a:p>
                  </a:txBody>
                  <a:tcPr marL="71841" marR="71841" marT="35920" marB="35920">
                    <a:lnL w="9525" cap="flat" cmpd="sng" algn="ctr">
                      <a:solidFill>
                        <a:srgbClr val="502DC0"/>
                      </a:solidFill>
                      <a:prstDash val="solid"/>
                      <a:round/>
                      <a:headEnd type="none" w="med" len="med"/>
                      <a:tailEnd type="none" w="med" len="med"/>
                    </a:lnL>
                    <a:lnR w="9525" cap="flat" cmpd="sng" algn="ctr">
                      <a:solidFill>
                        <a:srgbClr val="902CC0"/>
                      </a:solidFill>
                      <a:prstDash val="solid"/>
                      <a:round/>
                      <a:headEnd type="none" w="med" len="med"/>
                      <a:tailEnd type="none" w="med" len="med"/>
                    </a:lnR>
                    <a:lnT w="9525" cap="flat" cmpd="sng" algn="ctr">
                      <a:solidFill>
                        <a:srgbClr val="502DC0"/>
                      </a:solidFill>
                      <a:prstDash val="solid"/>
                      <a:round/>
                      <a:headEnd type="none" w="med" len="med"/>
                      <a:tailEnd type="none" w="med" len="med"/>
                    </a:lnT>
                    <a:lnB w="9525" cap="flat" cmpd="sng" algn="ctr">
                      <a:solidFill>
                        <a:srgbClr val="F02CC0"/>
                      </a:solidFill>
                      <a:prstDash val="solid"/>
                      <a:round/>
                      <a:headEnd type="none" w="med" len="med"/>
                      <a:tailEnd type="none" w="med" len="med"/>
                    </a:lnB>
                    <a:solidFill>
                      <a:srgbClr val="FFFFFF"/>
                    </a:solidFill>
                  </a:tcPr>
                </a:tc>
                <a:tc>
                  <a:txBody>
                    <a:bodyPr/>
                    <a:lstStyle/>
                    <a:p>
                      <a:pPr algn="l"/>
                      <a:r>
                        <a:rPr lang="en-IN" sz="1400" b="1" dirty="0">
                          <a:solidFill>
                            <a:srgbClr val="FF0000"/>
                          </a:solidFill>
                          <a:effectLst/>
                          <a:latin typeface="Times New Roman" pitchFamily="18" charset="0"/>
                          <a:cs typeface="Times New Roman" pitchFamily="18" charset="0"/>
                        </a:rPr>
                        <a:t>Why it is used</a:t>
                      </a:r>
                    </a:p>
                  </a:txBody>
                  <a:tcPr marL="71841" marR="71841" marT="35920" marB="35920">
                    <a:lnL w="9525" cap="flat" cmpd="sng" algn="ctr">
                      <a:solidFill>
                        <a:srgbClr val="902CC0"/>
                      </a:solidFill>
                      <a:prstDash val="solid"/>
                      <a:round/>
                      <a:headEnd type="none" w="med" len="med"/>
                      <a:tailEnd type="none" w="med" len="med"/>
                    </a:lnL>
                    <a:lnR w="9525" cap="flat" cmpd="sng" algn="ctr">
                      <a:solidFill>
                        <a:srgbClr val="902CC0"/>
                      </a:solidFill>
                      <a:prstDash val="solid"/>
                      <a:round/>
                      <a:headEnd type="none" w="med" len="med"/>
                      <a:tailEnd type="none" w="med" len="med"/>
                    </a:lnR>
                    <a:lnT w="9525" cap="flat" cmpd="sng" algn="ctr">
                      <a:solidFill>
                        <a:srgbClr val="902CC0"/>
                      </a:solidFill>
                      <a:prstDash val="solid"/>
                      <a:round/>
                      <a:headEnd type="none" w="med" len="med"/>
                      <a:tailEnd type="none" w="med" len="med"/>
                    </a:lnT>
                    <a:lnB w="9525" cap="flat" cmpd="sng" algn="ctr">
                      <a:solidFill>
                        <a:srgbClr val="002DC0"/>
                      </a:solidFill>
                      <a:prstDash val="solid"/>
                      <a:round/>
                      <a:headEnd type="none" w="med" len="med"/>
                      <a:tailEnd type="none" w="med" len="med"/>
                    </a:lnB>
                    <a:solidFill>
                      <a:srgbClr val="FFFFFF"/>
                    </a:solidFill>
                  </a:tcPr>
                </a:tc>
              </a:tr>
              <a:tr h="3705601">
                <a:tc>
                  <a:txBody>
                    <a:bodyPr/>
                    <a:lstStyle/>
                    <a:p>
                      <a:r>
                        <a:rPr lang="en-IN" sz="1400" b="1" dirty="0">
                          <a:solidFill>
                            <a:srgbClr val="D60093"/>
                          </a:solidFill>
                          <a:effectLst/>
                          <a:latin typeface="Times New Roman" pitchFamily="18" charset="0"/>
                          <a:cs typeface="Times New Roman" pitchFamily="18" charset="0"/>
                        </a:rPr>
                        <a:t>android:stretchColumns</a:t>
                      </a:r>
                    </a:p>
                  </a:txBody>
                  <a:tcPr marL="71841" marR="71841" marT="35920" marB="35920">
                    <a:lnL w="9525" cap="flat" cmpd="sng" algn="ctr">
                      <a:solidFill>
                        <a:srgbClr val="B02CC0"/>
                      </a:solidFill>
                      <a:prstDash val="solid"/>
                      <a:round/>
                      <a:headEnd type="none" w="med" len="med"/>
                      <a:tailEnd type="none" w="med" len="med"/>
                    </a:lnL>
                    <a:lnR w="9525" cap="flat" cmpd="sng" algn="ctr">
                      <a:solidFill>
                        <a:srgbClr val="F02CC0"/>
                      </a:solidFill>
                      <a:prstDash val="solid"/>
                      <a:round/>
                      <a:headEnd type="none" w="med" len="med"/>
                      <a:tailEnd type="none" w="med" len="med"/>
                    </a:lnR>
                    <a:lnT w="9525" cap="flat" cmpd="sng" algn="ctr">
                      <a:solidFill>
                        <a:srgbClr val="B02CC0"/>
                      </a:solidFill>
                      <a:prstDash val="solid"/>
                      <a:round/>
                      <a:headEnd type="none" w="med" len="med"/>
                      <a:tailEnd type="none" w="med" len="med"/>
                    </a:lnT>
                    <a:lnB w="9525" cap="flat" cmpd="sng" algn="ctr">
                      <a:solidFill>
                        <a:srgbClr val="702DC0"/>
                      </a:solidFill>
                      <a:prstDash val="solid"/>
                      <a:round/>
                      <a:headEnd type="none" w="med" len="med"/>
                      <a:tailEnd type="none" w="med" len="med"/>
                    </a:lnB>
                    <a:solidFill>
                      <a:srgbClr val="FFFFFF"/>
                    </a:solidFill>
                  </a:tcPr>
                </a:tc>
                <a:tc>
                  <a:txBody>
                    <a:bodyPr/>
                    <a:lstStyle/>
                    <a:p>
                      <a:r>
                        <a:rPr lang="en-IN" sz="1400" b="1" dirty="0">
                          <a:solidFill>
                            <a:schemeClr val="tx1"/>
                          </a:solidFill>
                          <a:effectLst/>
                          <a:latin typeface="Times New Roman" pitchFamily="18" charset="0"/>
                          <a:cs typeface="Times New Roman" pitchFamily="18" charset="0"/>
                        </a:rPr>
                        <a:t>TableLayout</a:t>
                      </a:r>
                    </a:p>
                  </a:txBody>
                  <a:tcPr marL="71841" marR="71841" marT="35920" marB="35920">
                    <a:lnL w="9525" cap="flat" cmpd="sng" algn="ctr">
                      <a:solidFill>
                        <a:srgbClr val="F02CC0"/>
                      </a:solidFill>
                      <a:prstDash val="solid"/>
                      <a:round/>
                      <a:headEnd type="none" w="med" len="med"/>
                      <a:tailEnd type="none" w="med" len="med"/>
                    </a:lnL>
                    <a:lnR w="9525" cap="flat" cmpd="sng" algn="ctr">
                      <a:solidFill>
                        <a:srgbClr val="002DC0"/>
                      </a:solidFill>
                      <a:prstDash val="solid"/>
                      <a:round/>
                      <a:headEnd type="none" w="med" len="med"/>
                      <a:tailEnd type="none" w="med" len="med"/>
                    </a:lnR>
                    <a:lnT w="9525" cap="flat" cmpd="sng" algn="ctr">
                      <a:solidFill>
                        <a:srgbClr val="F02CC0"/>
                      </a:solidFill>
                      <a:prstDash val="solid"/>
                      <a:round/>
                      <a:headEnd type="none" w="med" len="med"/>
                      <a:tailEnd type="none" w="med" len="med"/>
                    </a:lnT>
                    <a:lnB w="9525" cap="flat" cmpd="sng" algn="ctr">
                      <a:solidFill>
                        <a:srgbClr val="802DC0"/>
                      </a:solidFill>
                      <a:prstDash val="solid"/>
                      <a:round/>
                      <a:headEnd type="none" w="med" len="med"/>
                      <a:tailEnd type="none" w="med" len="med"/>
                    </a:lnB>
                    <a:solidFill>
                      <a:srgbClr val="FFFFFF"/>
                    </a:solidFill>
                  </a:tcPr>
                </a:tc>
                <a:tc>
                  <a:txBody>
                    <a:bodyPr/>
                    <a:lstStyle/>
                    <a:p>
                      <a:r>
                        <a:rPr lang="en-US" sz="1400" b="1" kern="1200" dirty="0" smtClean="0">
                          <a:solidFill>
                            <a:schemeClr val="tx1"/>
                          </a:solidFill>
                          <a:effectLst/>
                          <a:latin typeface="Times New Roman" pitchFamily="18" charset="0"/>
                          <a:ea typeface="+mn-ea"/>
                          <a:cs typeface="Times New Roman" pitchFamily="18" charset="0"/>
                        </a:rPr>
                        <a:t>To change the default width of a column which is set equal to the width of the widest column but we can also stretch the columns to take up available free space by using this attribute. </a:t>
                      </a:r>
                    </a:p>
                    <a:p>
                      <a:r>
                        <a:rPr lang="en-US" sz="1400" b="1" kern="1200" dirty="0" smtClean="0">
                          <a:solidFill>
                            <a:schemeClr val="tx1"/>
                          </a:solidFill>
                          <a:effectLst/>
                          <a:latin typeface="Times New Roman" pitchFamily="18" charset="0"/>
                          <a:ea typeface="+mn-ea"/>
                          <a:cs typeface="Times New Roman" pitchFamily="18" charset="0"/>
                        </a:rPr>
                        <a:t>The value that assigned to this attribute can be a single column number or a comma delimited list of column numbers (1, 2, 3…n).</a:t>
                      </a:r>
                    </a:p>
                    <a:p>
                      <a:r>
                        <a:rPr lang="en-US" sz="1400" b="1" kern="1200" dirty="0" smtClean="0">
                          <a:solidFill>
                            <a:schemeClr val="tx1"/>
                          </a:solidFill>
                          <a:effectLst/>
                          <a:latin typeface="Times New Roman" pitchFamily="18" charset="0"/>
                          <a:ea typeface="+mn-ea"/>
                          <a:cs typeface="Times New Roman" pitchFamily="18" charset="0"/>
                        </a:rPr>
                        <a:t>If the </a:t>
                      </a:r>
                      <a:r>
                        <a:rPr lang="en-US" sz="1400" b="1" kern="1200" dirty="0" smtClean="0">
                          <a:solidFill>
                            <a:srgbClr val="FF0000"/>
                          </a:solidFill>
                          <a:effectLst/>
                          <a:latin typeface="Times New Roman" pitchFamily="18" charset="0"/>
                          <a:ea typeface="+mn-ea"/>
                          <a:cs typeface="Times New Roman" pitchFamily="18" charset="0"/>
                        </a:rPr>
                        <a:t>value is 1 then the second column </a:t>
                      </a:r>
                      <a:r>
                        <a:rPr lang="en-US" sz="1400" b="1" kern="1200" dirty="0" smtClean="0">
                          <a:solidFill>
                            <a:schemeClr val="tx1"/>
                          </a:solidFill>
                          <a:effectLst/>
                          <a:latin typeface="Times New Roman" pitchFamily="18" charset="0"/>
                          <a:ea typeface="+mn-ea"/>
                          <a:cs typeface="Times New Roman" pitchFamily="18" charset="0"/>
                        </a:rPr>
                        <a:t>is stretched to take up any available space in the row, because of the column numbers are started from 0.</a:t>
                      </a:r>
                    </a:p>
                    <a:p>
                      <a:r>
                        <a:rPr lang="en-US" sz="1400" b="1" kern="1200" dirty="0" smtClean="0">
                          <a:solidFill>
                            <a:schemeClr val="tx1"/>
                          </a:solidFill>
                          <a:effectLst/>
                          <a:latin typeface="Times New Roman" pitchFamily="18" charset="0"/>
                          <a:ea typeface="+mn-ea"/>
                          <a:cs typeface="Times New Roman" pitchFamily="18" charset="0"/>
                        </a:rPr>
                        <a:t>If the </a:t>
                      </a:r>
                      <a:r>
                        <a:rPr lang="en-US" sz="1400" b="1" kern="1200" dirty="0" smtClean="0">
                          <a:solidFill>
                            <a:srgbClr val="FF0000"/>
                          </a:solidFill>
                          <a:effectLst/>
                          <a:latin typeface="Times New Roman" pitchFamily="18" charset="0"/>
                          <a:ea typeface="+mn-ea"/>
                          <a:cs typeface="Times New Roman" pitchFamily="18" charset="0"/>
                        </a:rPr>
                        <a:t>value is 0,1 then both the first and second columns </a:t>
                      </a:r>
                      <a:r>
                        <a:rPr lang="en-US" sz="1400" b="1" kern="1200" dirty="0" smtClean="0">
                          <a:solidFill>
                            <a:schemeClr val="tx1"/>
                          </a:solidFill>
                          <a:effectLst/>
                          <a:latin typeface="Times New Roman" pitchFamily="18" charset="0"/>
                          <a:ea typeface="+mn-ea"/>
                          <a:cs typeface="Times New Roman" pitchFamily="18" charset="0"/>
                        </a:rPr>
                        <a:t>of table are stretched to take up the available space in the row.</a:t>
                      </a:r>
                    </a:p>
                    <a:p>
                      <a:r>
                        <a:rPr lang="en-US" sz="1400" b="1" kern="1200" dirty="0" smtClean="0">
                          <a:solidFill>
                            <a:schemeClr val="tx1"/>
                          </a:solidFill>
                          <a:effectLst/>
                          <a:latin typeface="Times New Roman" pitchFamily="18" charset="0"/>
                          <a:ea typeface="+mn-ea"/>
                          <a:cs typeface="Times New Roman" pitchFamily="18" charset="0"/>
                        </a:rPr>
                        <a:t>If the </a:t>
                      </a:r>
                      <a:r>
                        <a:rPr lang="en-US" sz="1400" b="1" kern="1200" dirty="0" smtClean="0">
                          <a:solidFill>
                            <a:srgbClr val="FF0000"/>
                          </a:solidFill>
                          <a:effectLst/>
                          <a:latin typeface="Times New Roman" pitchFamily="18" charset="0"/>
                          <a:ea typeface="+mn-ea"/>
                          <a:cs typeface="Times New Roman" pitchFamily="18" charset="0"/>
                        </a:rPr>
                        <a:t>value is ‘*’ then all the columns are stretched </a:t>
                      </a:r>
                      <a:r>
                        <a:rPr lang="en-US" sz="1400" b="1" kern="1200" dirty="0" smtClean="0">
                          <a:solidFill>
                            <a:schemeClr val="tx1"/>
                          </a:solidFill>
                          <a:effectLst/>
                          <a:latin typeface="Times New Roman" pitchFamily="18" charset="0"/>
                          <a:ea typeface="+mn-ea"/>
                          <a:cs typeface="Times New Roman" pitchFamily="18" charset="0"/>
                        </a:rPr>
                        <a:t>to take up the available space.</a:t>
                      </a:r>
                    </a:p>
                    <a:p>
                      <a:r>
                        <a:rPr lang="en-US" sz="1400" b="1" kern="1200" dirty="0" smtClean="0">
                          <a:solidFill>
                            <a:schemeClr val="tx1"/>
                          </a:solidFill>
                          <a:effectLst/>
                          <a:latin typeface="Times New Roman" pitchFamily="18" charset="0"/>
                          <a:ea typeface="+mn-ea"/>
                          <a:cs typeface="Times New Roman" pitchFamily="18" charset="0"/>
                        </a:rPr>
                        <a:t/>
                      </a:r>
                      <a:br>
                        <a:rPr lang="en-US" sz="1400" b="1" kern="1200" dirty="0" smtClean="0">
                          <a:solidFill>
                            <a:schemeClr val="tx1"/>
                          </a:solidFill>
                          <a:effectLst/>
                          <a:latin typeface="Times New Roman" pitchFamily="18" charset="0"/>
                          <a:ea typeface="+mn-ea"/>
                          <a:cs typeface="Times New Roman" pitchFamily="18" charset="0"/>
                        </a:rPr>
                      </a:br>
                      <a:endParaRPr lang="en-US" sz="1400" b="1" kern="1200" dirty="0">
                        <a:solidFill>
                          <a:schemeClr val="tx1"/>
                        </a:solidFill>
                        <a:effectLst/>
                        <a:latin typeface="Times New Roman" pitchFamily="18" charset="0"/>
                        <a:ea typeface="+mn-ea"/>
                        <a:cs typeface="Times New Roman" pitchFamily="18" charset="0"/>
                      </a:endParaRPr>
                    </a:p>
                  </a:txBody>
                  <a:tcPr marL="71841" marR="71841" marT="35920" marB="35920">
                    <a:lnL w="9525" cap="flat" cmpd="sng" algn="ctr">
                      <a:solidFill>
                        <a:srgbClr val="002DC0"/>
                      </a:solidFill>
                      <a:prstDash val="solid"/>
                      <a:round/>
                      <a:headEnd type="none" w="med" len="med"/>
                      <a:tailEnd type="none" w="med" len="med"/>
                    </a:lnL>
                    <a:lnR w="9525" cap="flat" cmpd="sng" algn="ctr">
                      <a:solidFill>
                        <a:srgbClr val="002DC0"/>
                      </a:solidFill>
                      <a:prstDash val="solid"/>
                      <a:round/>
                      <a:headEnd type="none" w="med" len="med"/>
                      <a:tailEnd type="none" w="med" len="med"/>
                    </a:lnR>
                    <a:lnT w="9525" cap="flat" cmpd="sng" algn="ctr">
                      <a:solidFill>
                        <a:srgbClr val="002DC0"/>
                      </a:solidFill>
                      <a:prstDash val="solid"/>
                      <a:round/>
                      <a:headEnd type="none" w="med" len="med"/>
                      <a:tailEnd type="none" w="med" len="med"/>
                    </a:lnT>
                    <a:lnB w="9525" cap="flat" cmpd="sng" algn="ctr">
                      <a:solidFill>
                        <a:srgbClr val="902DC0"/>
                      </a:solidFill>
                      <a:prstDash val="solid"/>
                      <a:round/>
                      <a:headEnd type="none" w="med" len="med"/>
                      <a:tailEnd type="none" w="med" len="med"/>
                    </a:lnB>
                    <a:solidFill>
                      <a:srgbClr val="FFFFFF"/>
                    </a:solidFill>
                  </a:tcPr>
                </a:tc>
              </a:tr>
              <a:tr h="1601011">
                <a:tc>
                  <a:txBody>
                    <a:bodyPr/>
                    <a:lstStyle/>
                    <a:p>
                      <a:r>
                        <a:rPr lang="en-IN" sz="1400" b="1" dirty="0">
                          <a:solidFill>
                            <a:srgbClr val="D60093"/>
                          </a:solidFill>
                          <a:effectLst/>
                          <a:latin typeface="Times New Roman" pitchFamily="18" charset="0"/>
                          <a:cs typeface="Times New Roman" pitchFamily="18" charset="0"/>
                        </a:rPr>
                        <a:t>android:shrinkColumns</a:t>
                      </a:r>
                    </a:p>
                  </a:txBody>
                  <a:tcPr marL="71841" marR="71841" marT="35920" marB="35920">
                    <a:lnL w="9525" cap="flat" cmpd="sng" algn="ctr">
                      <a:solidFill>
                        <a:srgbClr val="702DC0"/>
                      </a:solidFill>
                      <a:prstDash val="solid"/>
                      <a:round/>
                      <a:headEnd type="none" w="med" len="med"/>
                      <a:tailEnd type="none" w="med" len="med"/>
                    </a:lnL>
                    <a:lnR w="9525" cap="flat" cmpd="sng" algn="ctr">
                      <a:solidFill>
                        <a:srgbClr val="802DC0"/>
                      </a:solidFill>
                      <a:prstDash val="solid"/>
                      <a:round/>
                      <a:headEnd type="none" w="med" len="med"/>
                      <a:tailEnd type="none" w="med" len="med"/>
                    </a:lnR>
                    <a:lnT w="9525" cap="flat" cmpd="sng" algn="ctr">
                      <a:solidFill>
                        <a:srgbClr val="702DC0"/>
                      </a:solidFill>
                      <a:prstDash val="solid"/>
                      <a:round/>
                      <a:headEnd type="none" w="med" len="med"/>
                      <a:tailEnd type="none" w="med" len="med"/>
                    </a:lnT>
                    <a:lnB w="9525" cap="flat" cmpd="sng" algn="ctr">
                      <a:solidFill>
                        <a:srgbClr val="B02DC0"/>
                      </a:solidFill>
                      <a:prstDash val="solid"/>
                      <a:round/>
                      <a:headEnd type="none" w="med" len="med"/>
                      <a:tailEnd type="none" w="med" len="med"/>
                    </a:lnB>
                    <a:solidFill>
                      <a:srgbClr val="FFFFFF"/>
                    </a:solidFill>
                  </a:tcPr>
                </a:tc>
                <a:tc>
                  <a:txBody>
                    <a:bodyPr/>
                    <a:lstStyle/>
                    <a:p>
                      <a:r>
                        <a:rPr lang="en-IN" sz="1400" b="1" dirty="0">
                          <a:solidFill>
                            <a:schemeClr val="tx1"/>
                          </a:solidFill>
                          <a:effectLst/>
                          <a:latin typeface="Times New Roman" pitchFamily="18" charset="0"/>
                          <a:cs typeface="Times New Roman" pitchFamily="18" charset="0"/>
                        </a:rPr>
                        <a:t>TableLayout</a:t>
                      </a:r>
                    </a:p>
                  </a:txBody>
                  <a:tcPr marL="71841" marR="71841" marT="35920" marB="35920">
                    <a:lnL w="9525" cap="flat" cmpd="sng" algn="ctr">
                      <a:solidFill>
                        <a:srgbClr val="802DC0"/>
                      </a:solidFill>
                      <a:prstDash val="solid"/>
                      <a:round/>
                      <a:headEnd type="none" w="med" len="med"/>
                      <a:tailEnd type="none" w="med" len="med"/>
                    </a:lnL>
                    <a:lnR w="9525" cap="flat" cmpd="sng" algn="ctr">
                      <a:solidFill>
                        <a:srgbClr val="902DC0"/>
                      </a:solidFill>
                      <a:prstDash val="solid"/>
                      <a:round/>
                      <a:headEnd type="none" w="med" len="med"/>
                      <a:tailEnd type="none" w="med" len="med"/>
                    </a:lnR>
                    <a:lnT w="9525" cap="flat" cmpd="sng" algn="ctr">
                      <a:solidFill>
                        <a:srgbClr val="802DC0"/>
                      </a:solidFill>
                      <a:prstDash val="solid"/>
                      <a:round/>
                      <a:headEnd type="none" w="med" len="med"/>
                      <a:tailEnd type="none" w="med" len="med"/>
                    </a:lnT>
                    <a:lnB w="9525" cap="flat" cmpd="sng" algn="ctr">
                      <a:solidFill>
                        <a:srgbClr val="C02DC0"/>
                      </a:solidFill>
                      <a:prstDash val="solid"/>
                      <a:round/>
                      <a:headEnd type="none" w="med" len="med"/>
                      <a:tailEnd type="none" w="med" len="med"/>
                    </a:lnB>
                    <a:solidFill>
                      <a:srgbClr val="FFFFFF"/>
                    </a:solidFill>
                  </a:tcPr>
                </a:tc>
                <a:tc>
                  <a:txBody>
                    <a:bodyPr/>
                    <a:lstStyle/>
                    <a:p>
                      <a:pPr algn="just"/>
                      <a:r>
                        <a:rPr lang="en-US" sz="1400" b="1" dirty="0">
                          <a:solidFill>
                            <a:schemeClr val="tx1"/>
                          </a:solidFill>
                          <a:effectLst/>
                          <a:latin typeface="Times New Roman" pitchFamily="18" charset="0"/>
                          <a:cs typeface="Times New Roman" pitchFamily="18" charset="0"/>
                        </a:rPr>
                        <a:t>When you do not need the extra space in a column, you can use this attribute to shrink and remove the space</a:t>
                      </a:r>
                      <a:r>
                        <a:rPr lang="en-US" sz="1400" b="1" dirty="0" smtClean="0">
                          <a:solidFill>
                            <a:schemeClr val="tx1"/>
                          </a:solidFill>
                          <a:effectLst/>
                          <a:latin typeface="Times New Roman" pitchFamily="18" charset="0"/>
                          <a:cs typeface="Times New Roman" pitchFamily="18" charset="0"/>
                        </a:rPr>
                        <a:t>.</a:t>
                      </a:r>
                    </a:p>
                    <a:p>
                      <a:pPr algn="just"/>
                      <a:endParaRPr lang="en-US" sz="1400" b="1" dirty="0">
                        <a:solidFill>
                          <a:schemeClr val="tx1"/>
                        </a:solidFill>
                        <a:effectLst/>
                        <a:latin typeface="Times New Roman" pitchFamily="18" charset="0"/>
                        <a:cs typeface="Times New Roman" pitchFamily="18" charset="0"/>
                      </a:endParaRPr>
                    </a:p>
                  </a:txBody>
                  <a:tcPr marL="71841" marR="71841" marT="35920" marB="35920">
                    <a:lnL w="9525" cap="flat" cmpd="sng" algn="ctr">
                      <a:solidFill>
                        <a:srgbClr val="902DC0"/>
                      </a:solidFill>
                      <a:prstDash val="solid"/>
                      <a:round/>
                      <a:headEnd type="none" w="med" len="med"/>
                      <a:tailEnd type="none" w="med" len="med"/>
                    </a:lnL>
                    <a:lnR w="9525" cap="flat" cmpd="sng" algn="ctr">
                      <a:solidFill>
                        <a:srgbClr val="902DC0"/>
                      </a:solidFill>
                      <a:prstDash val="solid"/>
                      <a:round/>
                      <a:headEnd type="none" w="med" len="med"/>
                      <a:tailEnd type="none" w="med" len="med"/>
                    </a:lnR>
                    <a:lnT w="9525" cap="flat" cmpd="sng" algn="ctr">
                      <a:solidFill>
                        <a:srgbClr val="902DC0"/>
                      </a:solidFill>
                      <a:prstDash val="solid"/>
                      <a:round/>
                      <a:headEnd type="none" w="med" len="med"/>
                      <a:tailEnd type="none" w="med" len="med"/>
                    </a:lnT>
                    <a:lnB w="9525" cap="flat" cmpd="sng" algn="ctr">
                      <a:solidFill>
                        <a:srgbClr val="D02DC0"/>
                      </a:solidFill>
                      <a:prstDash val="solid"/>
                      <a:round/>
                      <a:headEnd type="none" w="med" len="med"/>
                      <a:tailEnd type="none" w="med" len="med"/>
                    </a:lnB>
                    <a:solidFill>
                      <a:srgbClr val="FFFFFF"/>
                    </a:solidFill>
                  </a:tcPr>
                </a:tc>
              </a:tr>
            </a:tbl>
          </a:graphicData>
        </a:graphic>
      </p:graphicFrame>
      <p:pic>
        <p:nvPicPr>
          <p:cNvPr id="2" name="Picture 1"/>
          <p:cNvPicPr>
            <a:picLocks noChangeAspect="1"/>
          </p:cNvPicPr>
          <p:nvPr/>
        </p:nvPicPr>
        <p:blipFill>
          <a:blip r:embed="rId2"/>
          <a:stretch>
            <a:fillRect/>
          </a:stretch>
        </p:blipFill>
        <p:spPr>
          <a:xfrm>
            <a:off x="4391890" y="2951025"/>
            <a:ext cx="6054437" cy="1634836"/>
          </a:xfrm>
          <a:prstGeom prst="rect">
            <a:avLst/>
          </a:prstGeom>
        </p:spPr>
      </p:pic>
      <p:pic>
        <p:nvPicPr>
          <p:cNvPr id="1026" name="Picture 2"/>
          <p:cNvPicPr>
            <a:picLocks noChangeAspect="1" noChangeArrowheads="1"/>
          </p:cNvPicPr>
          <p:nvPr/>
        </p:nvPicPr>
        <p:blipFill>
          <a:blip r:embed="rId3"/>
          <a:srcRect/>
          <a:stretch>
            <a:fillRect/>
          </a:stretch>
        </p:blipFill>
        <p:spPr bwMode="auto">
          <a:xfrm>
            <a:off x="4838492" y="5070764"/>
            <a:ext cx="1880964" cy="1200304"/>
          </a:xfrm>
          <a:prstGeom prst="rect">
            <a:avLst/>
          </a:prstGeom>
          <a:noFill/>
          <a:ln w="9525">
            <a:noFill/>
            <a:miter lim="800000"/>
            <a:headEnd/>
            <a:tailEnd/>
          </a:ln>
          <a:effectLst/>
        </p:spPr>
      </p:pic>
      <p:sp>
        <p:nvSpPr>
          <p:cNvPr id="6" name="TextBox 5"/>
          <p:cNvSpPr txBox="1"/>
          <p:nvPr/>
        </p:nvSpPr>
        <p:spPr>
          <a:xfrm>
            <a:off x="7176650" y="5011341"/>
            <a:ext cx="4862945" cy="1369606"/>
          </a:xfrm>
          <a:prstGeom prst="rect">
            <a:avLst/>
          </a:prstGeom>
          <a:noFill/>
        </p:spPr>
        <p:txBody>
          <a:bodyPr wrap="square" rtlCol="0">
            <a:spAutoFit/>
          </a:bodyPr>
          <a:lstStyle/>
          <a:p>
            <a:r>
              <a:rPr lang="en-US" dirty="0" smtClean="0"/>
              <a:t>&lt;</a:t>
            </a:r>
            <a:r>
              <a:rPr lang="en-US" sz="1600" dirty="0" err="1" smtClean="0">
                <a:latin typeface="Times New Roman" pitchFamily="18" charset="0"/>
                <a:cs typeface="Times New Roman" pitchFamily="18" charset="0"/>
              </a:rPr>
              <a:t>TableLayout</a:t>
            </a:r>
            <a:r>
              <a:rPr lang="en-US" sz="1600" dirty="0" smtClean="0">
                <a:latin typeface="Times New Roman" pitchFamily="18" charset="0"/>
                <a:cs typeface="Times New Roman" pitchFamily="18" charset="0"/>
              </a:rPr>
              <a:t> </a:t>
            </a:r>
            <a:r>
              <a:rPr lang="en-US" sz="1600" dirty="0" err="1" smtClean="0">
                <a:latin typeface="Times New Roman" pitchFamily="18" charset="0"/>
                <a:cs typeface="Times New Roman" pitchFamily="18" charset="0"/>
              </a:rPr>
              <a:t>xmlns:android</a:t>
            </a:r>
            <a:r>
              <a:rPr lang="en-US" sz="1600" dirty="0" smtClean="0">
                <a:latin typeface="Times New Roman" pitchFamily="18" charset="0"/>
                <a:cs typeface="Times New Roman" pitchFamily="18" charset="0"/>
              </a:rPr>
              <a:t>="http://schemas.android.com/apk/res/android" </a:t>
            </a:r>
            <a:r>
              <a:rPr lang="en-US" sz="1600" dirty="0" err="1" smtClean="0">
                <a:latin typeface="Times New Roman" pitchFamily="18" charset="0"/>
                <a:cs typeface="Times New Roman" pitchFamily="18" charset="0"/>
              </a:rPr>
              <a:t>android:layout_width</a:t>
            </a:r>
            <a:r>
              <a:rPr lang="en-US" sz="1600" dirty="0" smtClean="0">
                <a:latin typeface="Times New Roman" pitchFamily="18" charset="0"/>
                <a:cs typeface="Times New Roman" pitchFamily="18" charset="0"/>
              </a:rPr>
              <a:t>="</a:t>
            </a:r>
            <a:r>
              <a:rPr lang="en-US" sz="1600" dirty="0" err="1" smtClean="0">
                <a:latin typeface="Times New Roman" pitchFamily="18" charset="0"/>
                <a:cs typeface="Times New Roman" pitchFamily="18" charset="0"/>
              </a:rPr>
              <a:t>match_parent</a:t>
            </a:r>
            <a:r>
              <a:rPr lang="en-US" sz="1600" dirty="0" smtClean="0">
                <a:latin typeface="Times New Roman" pitchFamily="18" charset="0"/>
                <a:cs typeface="Times New Roman" pitchFamily="18" charset="0"/>
              </a:rPr>
              <a:t>" </a:t>
            </a:r>
            <a:r>
              <a:rPr lang="en-US" sz="1600" dirty="0" err="1" smtClean="0">
                <a:latin typeface="Times New Roman" pitchFamily="18" charset="0"/>
                <a:cs typeface="Times New Roman" pitchFamily="18" charset="0"/>
              </a:rPr>
              <a:t>android:layout_height</a:t>
            </a:r>
            <a:r>
              <a:rPr lang="en-US" sz="1600" dirty="0" smtClean="0">
                <a:latin typeface="Times New Roman" pitchFamily="18" charset="0"/>
                <a:cs typeface="Times New Roman" pitchFamily="18" charset="0"/>
              </a:rPr>
              <a:t>="</a:t>
            </a:r>
            <a:r>
              <a:rPr lang="en-US" sz="1600" dirty="0" err="1" smtClean="0">
                <a:latin typeface="Times New Roman" pitchFamily="18" charset="0"/>
                <a:cs typeface="Times New Roman" pitchFamily="18" charset="0"/>
              </a:rPr>
              <a:t>match_parent</a:t>
            </a:r>
            <a:r>
              <a:rPr lang="en-US" sz="1600" dirty="0" smtClean="0">
                <a:latin typeface="Times New Roman" pitchFamily="18" charset="0"/>
                <a:cs typeface="Times New Roman" pitchFamily="18" charset="0"/>
              </a:rPr>
              <a:t>" </a:t>
            </a:r>
            <a:r>
              <a:rPr lang="en-US" sz="1600" b="1" dirty="0" err="1" smtClean="0">
                <a:solidFill>
                  <a:srgbClr val="FF0000"/>
                </a:solidFill>
                <a:latin typeface="Times New Roman" pitchFamily="18" charset="0"/>
                <a:cs typeface="Times New Roman" pitchFamily="18" charset="0"/>
              </a:rPr>
              <a:t>android:shrinkColumns</a:t>
            </a:r>
            <a:r>
              <a:rPr lang="en-US" sz="1600" b="1" dirty="0" smtClean="0">
                <a:solidFill>
                  <a:srgbClr val="FF0000"/>
                </a:solidFill>
                <a:latin typeface="Times New Roman" pitchFamily="18" charset="0"/>
                <a:cs typeface="Times New Roman" pitchFamily="18" charset="0"/>
              </a:rPr>
              <a:t>="0"&gt;</a:t>
            </a:r>
            <a:endParaRPr lang="en-US" sz="1600" b="1" dirty="0">
              <a:solidFill>
                <a:srgbClr val="FF0000"/>
              </a:solidFill>
              <a:latin typeface="Times New Roman" pitchFamily="18" charset="0"/>
              <a:cs typeface="Times New Roman" pitchFamily="18" charset="0"/>
            </a:endParaRPr>
          </a:p>
        </p:txBody>
      </p:sp>
    </p:spTree>
    <p:extLst>
      <p:ext uri="{BB962C8B-B14F-4D97-AF65-F5344CB8AC3E}">
        <p14:creationId xmlns:p14="http://schemas.microsoft.com/office/powerpoint/2010/main" val="317699628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nvGraphicFramePr>
        <p:xfrm>
          <a:off x="256309" y="426315"/>
          <a:ext cx="11714018" cy="4935394"/>
        </p:xfrm>
        <a:graphic>
          <a:graphicData uri="http://schemas.openxmlformats.org/drawingml/2006/table">
            <a:tbl>
              <a:tblPr/>
              <a:tblGrid>
                <a:gridCol w="2710447"/>
                <a:gridCol w="1508262"/>
                <a:gridCol w="7495309"/>
              </a:tblGrid>
              <a:tr h="4935394">
                <a:tc>
                  <a:txBody>
                    <a:bodyPr/>
                    <a:lstStyle/>
                    <a:p>
                      <a:r>
                        <a:rPr lang="en-IN" sz="1400" b="1" dirty="0" err="1">
                          <a:solidFill>
                            <a:srgbClr val="D60093"/>
                          </a:solidFill>
                          <a:effectLst/>
                          <a:latin typeface="Times New Roman" pitchFamily="18" charset="0"/>
                          <a:cs typeface="Times New Roman" pitchFamily="18" charset="0"/>
                        </a:rPr>
                        <a:t>android:collapseColumns</a:t>
                      </a:r>
                      <a:endParaRPr lang="en-IN" sz="1400" b="1" dirty="0">
                        <a:solidFill>
                          <a:srgbClr val="D60093"/>
                        </a:solidFill>
                        <a:effectLst/>
                        <a:latin typeface="Times New Roman" pitchFamily="18" charset="0"/>
                        <a:cs typeface="Times New Roman" pitchFamily="18" charset="0"/>
                      </a:endParaRPr>
                    </a:p>
                  </a:txBody>
                  <a:tcPr marL="71841" marR="71841" marT="35920" marB="35920">
                    <a:lnL w="9525" cap="flat" cmpd="sng" algn="ctr">
                      <a:solidFill>
                        <a:srgbClr val="B02DC0"/>
                      </a:solidFill>
                      <a:prstDash val="solid"/>
                      <a:round/>
                      <a:headEnd type="none" w="med" len="med"/>
                      <a:tailEnd type="none" w="med" len="med"/>
                    </a:lnL>
                    <a:lnR w="9525" cap="flat" cmpd="sng" algn="ctr">
                      <a:solidFill>
                        <a:srgbClr val="C02DC0"/>
                      </a:solidFill>
                      <a:prstDash val="solid"/>
                      <a:round/>
                      <a:headEnd type="none" w="med" len="med"/>
                      <a:tailEnd type="none" w="med" len="med"/>
                    </a:lnR>
                    <a:lnT w="9525" cap="flat" cmpd="sng" algn="ctr">
                      <a:solidFill>
                        <a:srgbClr val="B02DC0"/>
                      </a:solidFill>
                      <a:prstDash val="solid"/>
                      <a:round/>
                      <a:headEnd type="none" w="med" len="med"/>
                      <a:tailEnd type="none" w="med" len="med"/>
                    </a:lnT>
                    <a:lnB w="9525" cap="flat" cmpd="sng" algn="ctr">
                      <a:solidFill>
                        <a:srgbClr val="E02DC0"/>
                      </a:solidFill>
                      <a:prstDash val="solid"/>
                      <a:round/>
                      <a:headEnd type="none" w="med" len="med"/>
                      <a:tailEnd type="none" w="med" len="med"/>
                    </a:lnB>
                    <a:solidFill>
                      <a:srgbClr val="FFFFFF"/>
                    </a:solidFill>
                  </a:tcPr>
                </a:tc>
                <a:tc>
                  <a:txBody>
                    <a:bodyPr/>
                    <a:lstStyle/>
                    <a:p>
                      <a:r>
                        <a:rPr lang="en-IN" sz="1400" b="1" dirty="0">
                          <a:solidFill>
                            <a:schemeClr val="tx1"/>
                          </a:solidFill>
                          <a:effectLst/>
                          <a:latin typeface="Times New Roman" pitchFamily="18" charset="0"/>
                          <a:cs typeface="Times New Roman" pitchFamily="18" charset="0"/>
                        </a:rPr>
                        <a:t>TableLayout</a:t>
                      </a:r>
                    </a:p>
                  </a:txBody>
                  <a:tcPr marL="71841" marR="71841" marT="35920" marB="35920">
                    <a:lnL w="9525" cap="flat" cmpd="sng" algn="ctr">
                      <a:solidFill>
                        <a:srgbClr val="C02DC0"/>
                      </a:solidFill>
                      <a:prstDash val="solid"/>
                      <a:round/>
                      <a:headEnd type="none" w="med" len="med"/>
                      <a:tailEnd type="none" w="med" len="med"/>
                    </a:lnL>
                    <a:lnR w="9525" cap="flat" cmpd="sng" algn="ctr">
                      <a:solidFill>
                        <a:srgbClr val="D02DC0"/>
                      </a:solidFill>
                      <a:prstDash val="solid"/>
                      <a:round/>
                      <a:headEnd type="none" w="med" len="med"/>
                      <a:tailEnd type="none" w="med" len="med"/>
                    </a:lnR>
                    <a:lnT w="9525" cap="flat" cmpd="sng" algn="ctr">
                      <a:solidFill>
                        <a:srgbClr val="C02DC0"/>
                      </a:solidFill>
                      <a:prstDash val="solid"/>
                      <a:round/>
                      <a:headEnd type="none" w="med" len="med"/>
                      <a:tailEnd type="none" w="med" len="med"/>
                    </a:lnT>
                    <a:lnB w="9525" cap="flat" cmpd="sng" algn="ctr">
                      <a:solidFill>
                        <a:srgbClr val="F02DC0"/>
                      </a:solidFill>
                      <a:prstDash val="solid"/>
                      <a:round/>
                      <a:headEnd type="none" w="med" len="med"/>
                      <a:tailEnd type="none" w="med" len="med"/>
                    </a:lnB>
                    <a:solidFill>
                      <a:srgbClr val="FFFFFF"/>
                    </a:solidFill>
                  </a:tcPr>
                </a:tc>
                <a:tc>
                  <a:txBody>
                    <a:bodyPr/>
                    <a:lstStyle/>
                    <a:p>
                      <a:pPr algn="just"/>
                      <a:r>
                        <a:rPr lang="en-US" sz="1400" b="1" kern="1200" dirty="0">
                          <a:solidFill>
                            <a:schemeClr val="tx1"/>
                          </a:solidFill>
                          <a:effectLst/>
                          <a:latin typeface="Times New Roman" pitchFamily="18" charset="0"/>
                          <a:ea typeface="+mn-ea"/>
                          <a:cs typeface="Times New Roman" pitchFamily="18" charset="0"/>
                        </a:rPr>
                        <a:t>It </a:t>
                      </a:r>
                      <a:r>
                        <a:rPr lang="en-US" sz="1400" b="1" kern="1200" dirty="0">
                          <a:solidFill>
                            <a:srgbClr val="FF0000"/>
                          </a:solidFill>
                          <a:effectLst/>
                          <a:latin typeface="Times New Roman" pitchFamily="18" charset="0"/>
                          <a:ea typeface="+mn-ea"/>
                          <a:cs typeface="Times New Roman" pitchFamily="18" charset="0"/>
                        </a:rPr>
                        <a:t>hides the column </a:t>
                      </a:r>
                      <a:r>
                        <a:rPr lang="en-US" sz="1400" b="1" kern="1200" dirty="0">
                          <a:solidFill>
                            <a:schemeClr val="tx1"/>
                          </a:solidFill>
                          <a:effectLst/>
                          <a:latin typeface="Times New Roman" pitchFamily="18" charset="0"/>
                          <a:ea typeface="+mn-ea"/>
                          <a:cs typeface="Times New Roman" pitchFamily="18" charset="0"/>
                        </a:rPr>
                        <a:t>of the given index in the </a:t>
                      </a:r>
                      <a:r>
                        <a:rPr lang="en-US" sz="1400" b="1" kern="1200" dirty="0" err="1">
                          <a:solidFill>
                            <a:schemeClr val="tx1"/>
                          </a:solidFill>
                          <a:effectLst/>
                          <a:latin typeface="Times New Roman" pitchFamily="18" charset="0"/>
                          <a:ea typeface="+mn-ea"/>
                          <a:cs typeface="Times New Roman" pitchFamily="18" charset="0"/>
                        </a:rPr>
                        <a:t>TableLayout</a:t>
                      </a:r>
                      <a:r>
                        <a:rPr lang="en-US" sz="1400" b="1" kern="1200" dirty="0" smtClean="0">
                          <a:solidFill>
                            <a:schemeClr val="tx1"/>
                          </a:solidFill>
                          <a:effectLst/>
                          <a:latin typeface="Times New Roman" pitchFamily="18" charset="0"/>
                          <a:ea typeface="+mn-ea"/>
                          <a:cs typeface="Times New Roman" pitchFamily="18" charset="0"/>
                        </a:rPr>
                        <a:t>.</a:t>
                      </a:r>
                    </a:p>
                    <a:p>
                      <a:pPr algn="just"/>
                      <a:r>
                        <a:rPr lang="en-US" sz="1400" b="1" kern="1200" dirty="0" smtClean="0">
                          <a:solidFill>
                            <a:schemeClr val="tx1"/>
                          </a:solidFill>
                          <a:effectLst/>
                          <a:latin typeface="Times New Roman" pitchFamily="18" charset="0"/>
                          <a:ea typeface="+mn-ea"/>
                          <a:cs typeface="Times New Roman" pitchFamily="18" charset="0"/>
                        </a:rPr>
                        <a:t>The </a:t>
                      </a:r>
                      <a:r>
                        <a:rPr lang="en-US" sz="1400" b="1" kern="1200" dirty="0" smtClean="0">
                          <a:solidFill>
                            <a:srgbClr val="FF0000"/>
                          </a:solidFill>
                          <a:effectLst/>
                          <a:latin typeface="Times New Roman" pitchFamily="18" charset="0"/>
                          <a:ea typeface="+mn-ea"/>
                          <a:cs typeface="Times New Roman" pitchFamily="18" charset="0"/>
                        </a:rPr>
                        <a:t>index value starts from 0</a:t>
                      </a:r>
                      <a:r>
                        <a:rPr lang="en-US" sz="1400" b="1" kern="1200" dirty="0" smtClean="0">
                          <a:solidFill>
                            <a:schemeClr val="tx1"/>
                          </a:solidFill>
                          <a:effectLst/>
                          <a:latin typeface="Times New Roman" pitchFamily="18" charset="0"/>
                          <a:ea typeface="+mn-ea"/>
                          <a:cs typeface="Times New Roman" pitchFamily="18" charset="0"/>
                        </a:rPr>
                        <a:t> </a:t>
                      </a:r>
                      <a:r>
                        <a:rPr lang="en-US" sz="1400" b="1" kern="1200" dirty="0" err="1" smtClean="0">
                          <a:solidFill>
                            <a:schemeClr val="tx1"/>
                          </a:solidFill>
                          <a:effectLst/>
                          <a:latin typeface="Times New Roman" pitchFamily="18" charset="0"/>
                          <a:ea typeface="+mn-ea"/>
                          <a:cs typeface="Times New Roman" pitchFamily="18" charset="0"/>
                        </a:rPr>
                        <a:t>i.e</a:t>
                      </a:r>
                      <a:r>
                        <a:rPr lang="en-US" sz="1400" b="1" kern="1200" dirty="0" smtClean="0">
                          <a:solidFill>
                            <a:schemeClr val="tx1"/>
                          </a:solidFill>
                          <a:effectLst/>
                          <a:latin typeface="Times New Roman" pitchFamily="18" charset="0"/>
                          <a:ea typeface="+mn-ea"/>
                          <a:cs typeface="Times New Roman" pitchFamily="18" charset="0"/>
                        </a:rPr>
                        <a:t> the first column will have index 0</a:t>
                      </a:r>
                    </a:p>
                    <a:p>
                      <a:pPr algn="just"/>
                      <a:endParaRPr lang="en-US" sz="1400" b="1" kern="1200" dirty="0" smtClean="0">
                        <a:solidFill>
                          <a:schemeClr val="tx1"/>
                        </a:solidFill>
                        <a:effectLst/>
                        <a:latin typeface="Times New Roman" pitchFamily="18" charset="0"/>
                        <a:ea typeface="+mn-ea"/>
                        <a:cs typeface="Times New Roman" pitchFamily="18" charset="0"/>
                      </a:endParaRPr>
                    </a:p>
                    <a:p>
                      <a:pPr algn="just"/>
                      <a:endParaRPr lang="en-US" sz="1400" b="1" kern="1200" dirty="0" smtClean="0">
                        <a:solidFill>
                          <a:schemeClr val="tx1"/>
                        </a:solidFill>
                        <a:effectLst/>
                        <a:latin typeface="Times New Roman" pitchFamily="18" charset="0"/>
                        <a:ea typeface="+mn-ea"/>
                        <a:cs typeface="Times New Roman" pitchFamily="18" charset="0"/>
                      </a:endParaRPr>
                    </a:p>
                    <a:p>
                      <a:pPr algn="just"/>
                      <a:endParaRPr lang="en-US" sz="1400" b="1" kern="1200" dirty="0" smtClean="0">
                        <a:solidFill>
                          <a:schemeClr val="tx1"/>
                        </a:solidFill>
                        <a:effectLst/>
                        <a:latin typeface="Times New Roman" pitchFamily="18" charset="0"/>
                        <a:ea typeface="+mn-ea"/>
                        <a:cs typeface="Times New Roman" pitchFamily="18" charset="0"/>
                      </a:endParaRPr>
                    </a:p>
                    <a:p>
                      <a:pPr algn="just"/>
                      <a:endParaRPr lang="en-US" sz="1400" b="1" kern="1200" dirty="0" smtClean="0">
                        <a:solidFill>
                          <a:schemeClr val="tx1"/>
                        </a:solidFill>
                        <a:effectLst/>
                        <a:latin typeface="Times New Roman" pitchFamily="18" charset="0"/>
                        <a:ea typeface="+mn-ea"/>
                        <a:cs typeface="Times New Roman" pitchFamily="18" charset="0"/>
                      </a:endParaRPr>
                    </a:p>
                    <a:p>
                      <a:pPr algn="just"/>
                      <a:endParaRPr lang="en-US" sz="1400" b="1" kern="1200" dirty="0" smtClean="0">
                        <a:solidFill>
                          <a:schemeClr val="tx1"/>
                        </a:solidFill>
                        <a:effectLst/>
                        <a:latin typeface="Times New Roman" pitchFamily="18" charset="0"/>
                        <a:ea typeface="+mn-ea"/>
                        <a:cs typeface="Times New Roman" pitchFamily="18" charset="0"/>
                      </a:endParaRPr>
                    </a:p>
                    <a:p>
                      <a:pPr algn="just"/>
                      <a:endParaRPr lang="en-US" sz="1400" b="1" kern="1200" dirty="0" smtClean="0">
                        <a:solidFill>
                          <a:schemeClr val="tx1"/>
                        </a:solidFill>
                        <a:effectLst/>
                        <a:latin typeface="Times New Roman" pitchFamily="18" charset="0"/>
                        <a:ea typeface="+mn-ea"/>
                        <a:cs typeface="Times New Roman" pitchFamily="18" charset="0"/>
                      </a:endParaRPr>
                    </a:p>
                    <a:p>
                      <a:pPr algn="just"/>
                      <a:endParaRPr lang="en-US" sz="1400" b="1" kern="1200" dirty="0" smtClean="0">
                        <a:solidFill>
                          <a:schemeClr val="tx1"/>
                        </a:solidFill>
                        <a:effectLst/>
                        <a:latin typeface="Times New Roman" pitchFamily="18" charset="0"/>
                        <a:ea typeface="+mn-ea"/>
                        <a:cs typeface="Times New Roman" pitchFamily="18" charset="0"/>
                      </a:endParaRPr>
                    </a:p>
                    <a:p>
                      <a:pPr algn="just"/>
                      <a:endParaRPr lang="en-US" sz="1400" b="1" kern="1200" dirty="0" smtClean="0">
                        <a:solidFill>
                          <a:schemeClr val="tx1"/>
                        </a:solidFill>
                        <a:effectLst/>
                        <a:latin typeface="Times New Roman" pitchFamily="18" charset="0"/>
                        <a:ea typeface="+mn-ea"/>
                        <a:cs typeface="Times New Roman" pitchFamily="18" charset="0"/>
                      </a:endParaRPr>
                    </a:p>
                    <a:p>
                      <a:pPr algn="just"/>
                      <a:endParaRPr lang="en-US" sz="1400" b="1" kern="1200" dirty="0" smtClean="0">
                        <a:solidFill>
                          <a:schemeClr val="tx1"/>
                        </a:solidFill>
                        <a:effectLst/>
                        <a:latin typeface="Times New Roman" pitchFamily="18" charset="0"/>
                        <a:ea typeface="+mn-ea"/>
                        <a:cs typeface="Times New Roman" pitchFamily="18" charset="0"/>
                      </a:endParaRPr>
                    </a:p>
                    <a:p>
                      <a:pPr algn="just"/>
                      <a:endParaRPr lang="en-US" sz="1400" b="1" kern="1200" dirty="0" smtClean="0">
                        <a:solidFill>
                          <a:schemeClr val="tx1"/>
                        </a:solidFill>
                        <a:effectLst/>
                        <a:latin typeface="Times New Roman" pitchFamily="18" charset="0"/>
                        <a:ea typeface="+mn-ea"/>
                        <a:cs typeface="Times New Roman" pitchFamily="18" charset="0"/>
                      </a:endParaRPr>
                    </a:p>
                    <a:p>
                      <a:pPr algn="just"/>
                      <a:endParaRPr lang="en-US" sz="1400" b="1" kern="1200" dirty="0" smtClean="0">
                        <a:solidFill>
                          <a:schemeClr val="tx1"/>
                        </a:solidFill>
                        <a:effectLst/>
                        <a:latin typeface="Times New Roman" pitchFamily="18" charset="0"/>
                        <a:ea typeface="+mn-ea"/>
                        <a:cs typeface="Times New Roman" pitchFamily="18" charset="0"/>
                      </a:endParaRPr>
                    </a:p>
                    <a:p>
                      <a:pPr algn="just"/>
                      <a:endParaRPr lang="en-US" sz="1400" b="1" kern="1200" dirty="0" smtClean="0">
                        <a:solidFill>
                          <a:schemeClr val="tx1"/>
                        </a:solidFill>
                        <a:effectLst/>
                        <a:latin typeface="Times New Roman" pitchFamily="18" charset="0"/>
                        <a:ea typeface="+mn-ea"/>
                        <a:cs typeface="Times New Roman" pitchFamily="18" charset="0"/>
                      </a:endParaRPr>
                    </a:p>
                    <a:p>
                      <a:pPr algn="just"/>
                      <a:endParaRPr lang="en-US" sz="1400" b="1" kern="1200" dirty="0">
                        <a:solidFill>
                          <a:schemeClr val="tx1"/>
                        </a:solidFill>
                        <a:effectLst/>
                        <a:latin typeface="Times New Roman" pitchFamily="18" charset="0"/>
                        <a:ea typeface="+mn-ea"/>
                        <a:cs typeface="Times New Roman" pitchFamily="18" charset="0"/>
                      </a:endParaRPr>
                    </a:p>
                  </a:txBody>
                  <a:tcPr marL="71841" marR="71841" marT="35920" marB="35920">
                    <a:lnL w="9525" cap="flat" cmpd="sng" algn="ctr">
                      <a:solidFill>
                        <a:srgbClr val="D02DC0"/>
                      </a:solidFill>
                      <a:prstDash val="solid"/>
                      <a:round/>
                      <a:headEnd type="none" w="med" len="med"/>
                      <a:tailEnd type="none" w="med" len="med"/>
                    </a:lnL>
                    <a:lnR w="9525" cap="flat" cmpd="sng" algn="ctr">
                      <a:solidFill>
                        <a:srgbClr val="D02DC0"/>
                      </a:solidFill>
                      <a:prstDash val="solid"/>
                      <a:round/>
                      <a:headEnd type="none" w="med" len="med"/>
                      <a:tailEnd type="none" w="med" len="med"/>
                    </a:lnR>
                    <a:lnT w="9525" cap="flat" cmpd="sng" algn="ctr">
                      <a:solidFill>
                        <a:srgbClr val="D02DC0"/>
                      </a:solidFill>
                      <a:prstDash val="solid"/>
                      <a:round/>
                      <a:headEnd type="none" w="med" len="med"/>
                      <a:tailEnd type="none" w="med" len="med"/>
                    </a:lnT>
                    <a:lnB w="9525" cap="flat" cmpd="sng" algn="ctr">
                      <a:solidFill>
                        <a:srgbClr val="002EC0"/>
                      </a:solidFill>
                      <a:prstDash val="solid"/>
                      <a:round/>
                      <a:headEnd type="none" w="med" len="med"/>
                      <a:tailEnd type="none" w="med" len="med"/>
                    </a:lnB>
                    <a:solidFill>
                      <a:srgbClr val="FFFFFF"/>
                    </a:solidFill>
                  </a:tcPr>
                </a:tc>
              </a:tr>
            </a:tbl>
          </a:graphicData>
        </a:graphic>
      </p:graphicFrame>
      <p:sp>
        <p:nvSpPr>
          <p:cNvPr id="3" name="TextBox 2"/>
          <p:cNvSpPr txBox="1"/>
          <p:nvPr/>
        </p:nvSpPr>
        <p:spPr>
          <a:xfrm>
            <a:off x="4710543" y="1149927"/>
            <a:ext cx="7010401" cy="3108543"/>
          </a:xfrm>
          <a:prstGeom prst="rect">
            <a:avLst/>
          </a:prstGeom>
          <a:noFill/>
        </p:spPr>
        <p:txBody>
          <a:bodyPr wrap="square" rtlCol="0">
            <a:spAutoFit/>
          </a:bodyPr>
          <a:lstStyle/>
          <a:p>
            <a:r>
              <a:rPr lang="en-US" sz="1400" b="1" dirty="0" smtClean="0">
                <a:latin typeface="Times New Roman" pitchFamily="18" charset="0"/>
                <a:cs typeface="Times New Roman" pitchFamily="18" charset="0"/>
              </a:rPr>
              <a:t>&lt;</a:t>
            </a:r>
            <a:r>
              <a:rPr lang="en-US" sz="1400" b="1" dirty="0" err="1" smtClean="0">
                <a:latin typeface="Times New Roman" pitchFamily="18" charset="0"/>
                <a:cs typeface="Times New Roman" pitchFamily="18" charset="0"/>
              </a:rPr>
              <a:t>TableLayout</a:t>
            </a:r>
            <a:r>
              <a:rPr lang="en-US" sz="1400" b="1" dirty="0" smtClean="0">
                <a:latin typeface="Times New Roman" pitchFamily="18" charset="0"/>
                <a:cs typeface="Times New Roman" pitchFamily="18" charset="0"/>
              </a:rPr>
              <a:t> </a:t>
            </a:r>
            <a:r>
              <a:rPr lang="en-US" sz="1400" b="1" dirty="0" err="1" smtClean="0">
                <a:latin typeface="Times New Roman" pitchFamily="18" charset="0"/>
                <a:cs typeface="Times New Roman" pitchFamily="18" charset="0"/>
              </a:rPr>
              <a:t>xmlns:android</a:t>
            </a:r>
            <a:r>
              <a:rPr lang="en-US" sz="1400" b="1" dirty="0" smtClean="0">
                <a:latin typeface="Times New Roman" pitchFamily="18" charset="0"/>
                <a:cs typeface="Times New Roman" pitchFamily="18" charset="0"/>
              </a:rPr>
              <a:t>="http://schemas.android.com/apk/res/android" </a:t>
            </a:r>
            <a:r>
              <a:rPr lang="en-US" sz="1400" b="1" dirty="0" err="1" smtClean="0">
                <a:latin typeface="Times New Roman" pitchFamily="18" charset="0"/>
                <a:cs typeface="Times New Roman" pitchFamily="18" charset="0"/>
              </a:rPr>
              <a:t>android:layout_width</a:t>
            </a:r>
            <a:r>
              <a:rPr lang="en-US" sz="1400" b="1" dirty="0" smtClean="0">
                <a:latin typeface="Times New Roman" pitchFamily="18" charset="0"/>
                <a:cs typeface="Times New Roman" pitchFamily="18" charset="0"/>
              </a:rPr>
              <a:t>="</a:t>
            </a:r>
            <a:r>
              <a:rPr lang="en-US" sz="1400" b="1" dirty="0" err="1" smtClean="0">
                <a:latin typeface="Times New Roman" pitchFamily="18" charset="0"/>
                <a:cs typeface="Times New Roman" pitchFamily="18" charset="0"/>
              </a:rPr>
              <a:t>match_parent</a:t>
            </a:r>
            <a:r>
              <a:rPr lang="en-US" sz="1400" b="1" dirty="0" smtClean="0">
                <a:latin typeface="Times New Roman" pitchFamily="18" charset="0"/>
                <a:cs typeface="Times New Roman" pitchFamily="18" charset="0"/>
              </a:rPr>
              <a:t>" </a:t>
            </a:r>
            <a:r>
              <a:rPr lang="en-US" sz="1400" b="1" dirty="0" err="1" smtClean="0">
                <a:latin typeface="Times New Roman" pitchFamily="18" charset="0"/>
                <a:cs typeface="Times New Roman" pitchFamily="18" charset="0"/>
              </a:rPr>
              <a:t>android:layout_height</a:t>
            </a:r>
            <a:r>
              <a:rPr lang="en-US" sz="1400" b="1" dirty="0" smtClean="0">
                <a:latin typeface="Times New Roman" pitchFamily="18" charset="0"/>
                <a:cs typeface="Times New Roman" pitchFamily="18" charset="0"/>
              </a:rPr>
              <a:t>="</a:t>
            </a:r>
            <a:r>
              <a:rPr lang="en-US" sz="1400" b="1" dirty="0" err="1" smtClean="0">
                <a:latin typeface="Times New Roman" pitchFamily="18" charset="0"/>
                <a:cs typeface="Times New Roman" pitchFamily="18" charset="0"/>
              </a:rPr>
              <a:t>match_parent</a:t>
            </a:r>
            <a:r>
              <a:rPr lang="en-US" sz="1400" b="1" dirty="0" smtClean="0">
                <a:latin typeface="Times New Roman" pitchFamily="18" charset="0"/>
                <a:cs typeface="Times New Roman" pitchFamily="18" charset="0"/>
              </a:rPr>
              <a:t>" </a:t>
            </a:r>
            <a:r>
              <a:rPr lang="en-US" sz="1400" b="1" dirty="0" err="1" smtClean="0">
                <a:solidFill>
                  <a:srgbClr val="FF0000"/>
                </a:solidFill>
                <a:latin typeface="Times New Roman" pitchFamily="18" charset="0"/>
                <a:cs typeface="Times New Roman" pitchFamily="18" charset="0"/>
              </a:rPr>
              <a:t>android:collapseColumns</a:t>
            </a:r>
            <a:r>
              <a:rPr lang="en-US" sz="1400" b="1" dirty="0" smtClean="0">
                <a:solidFill>
                  <a:srgbClr val="FF0000"/>
                </a:solidFill>
                <a:latin typeface="Times New Roman" pitchFamily="18" charset="0"/>
                <a:cs typeface="Times New Roman" pitchFamily="18" charset="0"/>
              </a:rPr>
              <a:t>="0"</a:t>
            </a:r>
            <a:r>
              <a:rPr lang="en-US" sz="1400" b="1" dirty="0" smtClean="0">
                <a:latin typeface="Times New Roman" pitchFamily="18" charset="0"/>
                <a:cs typeface="Times New Roman" pitchFamily="18" charset="0"/>
              </a:rPr>
              <a:t>&gt;</a:t>
            </a:r>
          </a:p>
          <a:p>
            <a:endParaRPr lang="en-US" sz="1400" b="1" dirty="0" smtClean="0">
              <a:latin typeface="Times New Roman" pitchFamily="18" charset="0"/>
              <a:cs typeface="Times New Roman" pitchFamily="18" charset="0"/>
            </a:endParaRPr>
          </a:p>
          <a:p>
            <a:r>
              <a:rPr lang="en-US" sz="1400" b="1" dirty="0" smtClean="0">
                <a:latin typeface="Times New Roman" pitchFamily="18" charset="0"/>
                <a:cs typeface="Times New Roman" pitchFamily="18" charset="0"/>
              </a:rPr>
              <a:t>  &lt;</a:t>
            </a:r>
            <a:r>
              <a:rPr lang="en-US" sz="1400" b="1" dirty="0" err="1" smtClean="0">
                <a:latin typeface="Times New Roman" pitchFamily="18" charset="0"/>
                <a:cs typeface="Times New Roman" pitchFamily="18" charset="0"/>
              </a:rPr>
              <a:t>TableRow</a:t>
            </a:r>
            <a:r>
              <a:rPr lang="en-US" sz="1400" b="1" dirty="0" smtClean="0">
                <a:latin typeface="Times New Roman" pitchFamily="18" charset="0"/>
                <a:cs typeface="Times New Roman" pitchFamily="18" charset="0"/>
              </a:rPr>
              <a:t> </a:t>
            </a:r>
            <a:r>
              <a:rPr lang="en-US" sz="1400" b="1" dirty="0" err="1" smtClean="0">
                <a:latin typeface="Times New Roman" pitchFamily="18" charset="0"/>
                <a:cs typeface="Times New Roman" pitchFamily="18" charset="0"/>
              </a:rPr>
              <a:t>android:id</a:t>
            </a:r>
            <a:r>
              <a:rPr lang="en-US" sz="1400" b="1" dirty="0" smtClean="0">
                <a:latin typeface="Times New Roman" pitchFamily="18" charset="0"/>
                <a:cs typeface="Times New Roman" pitchFamily="18" charset="0"/>
              </a:rPr>
              <a:t>="@+id/</a:t>
            </a:r>
            <a:r>
              <a:rPr lang="en-US" sz="1400" b="1" dirty="0" err="1" smtClean="0">
                <a:latin typeface="Times New Roman" pitchFamily="18" charset="0"/>
                <a:cs typeface="Times New Roman" pitchFamily="18" charset="0"/>
              </a:rPr>
              <a:t>simpleTableLayout</a:t>
            </a:r>
            <a:r>
              <a:rPr lang="en-US" sz="1400" b="1" dirty="0" smtClean="0">
                <a:latin typeface="Times New Roman" pitchFamily="18" charset="0"/>
                <a:cs typeface="Times New Roman" pitchFamily="18" charset="0"/>
              </a:rPr>
              <a:t>"                         </a:t>
            </a:r>
            <a:r>
              <a:rPr lang="en-US" sz="1400" b="1" dirty="0" err="1" smtClean="0">
                <a:latin typeface="Times New Roman" pitchFamily="18" charset="0"/>
                <a:cs typeface="Times New Roman" pitchFamily="18" charset="0"/>
              </a:rPr>
              <a:t>android:layout_width</a:t>
            </a:r>
            <a:r>
              <a:rPr lang="en-US" sz="1400" b="1" dirty="0" smtClean="0">
                <a:latin typeface="Times New Roman" pitchFamily="18" charset="0"/>
                <a:cs typeface="Times New Roman" pitchFamily="18" charset="0"/>
              </a:rPr>
              <a:t>="</a:t>
            </a:r>
            <a:r>
              <a:rPr lang="en-US" sz="1400" b="1" dirty="0" err="1" smtClean="0">
                <a:latin typeface="Times New Roman" pitchFamily="18" charset="0"/>
                <a:cs typeface="Times New Roman" pitchFamily="18" charset="0"/>
              </a:rPr>
              <a:t>fill_parent</a:t>
            </a:r>
            <a:r>
              <a:rPr lang="en-US" sz="1400" b="1" dirty="0" smtClean="0">
                <a:latin typeface="Times New Roman" pitchFamily="18" charset="0"/>
                <a:cs typeface="Times New Roman" pitchFamily="18" charset="0"/>
              </a:rPr>
              <a:t>" </a:t>
            </a:r>
          </a:p>
          <a:p>
            <a:r>
              <a:rPr lang="en-US" sz="1400" b="1" dirty="0" smtClean="0">
                <a:latin typeface="Times New Roman" pitchFamily="18" charset="0"/>
                <a:cs typeface="Times New Roman" pitchFamily="18" charset="0"/>
              </a:rPr>
              <a:t>       </a:t>
            </a:r>
            <a:r>
              <a:rPr lang="en-US" sz="1400" b="1" dirty="0" err="1" smtClean="0">
                <a:latin typeface="Times New Roman" pitchFamily="18" charset="0"/>
                <a:cs typeface="Times New Roman" pitchFamily="18" charset="0"/>
              </a:rPr>
              <a:t>android:layout_height</a:t>
            </a:r>
            <a:r>
              <a:rPr lang="en-US" sz="1400" b="1" dirty="0" smtClean="0">
                <a:latin typeface="Times New Roman" pitchFamily="18" charset="0"/>
                <a:cs typeface="Times New Roman" pitchFamily="18" charset="0"/>
              </a:rPr>
              <a:t>="</a:t>
            </a:r>
            <a:r>
              <a:rPr lang="en-US" sz="1400" b="1" dirty="0" err="1" smtClean="0">
                <a:latin typeface="Times New Roman" pitchFamily="18" charset="0"/>
                <a:cs typeface="Times New Roman" pitchFamily="18" charset="0"/>
              </a:rPr>
              <a:t>wrap_content</a:t>
            </a:r>
            <a:r>
              <a:rPr lang="en-US" sz="1400" b="1" dirty="0" smtClean="0">
                <a:latin typeface="Times New Roman" pitchFamily="18" charset="0"/>
                <a:cs typeface="Times New Roman" pitchFamily="18" charset="0"/>
              </a:rPr>
              <a:t>"&gt;</a:t>
            </a:r>
          </a:p>
          <a:p>
            <a:r>
              <a:rPr lang="en-US" sz="1400" b="1" dirty="0" smtClean="0">
                <a:latin typeface="Times New Roman" pitchFamily="18" charset="0"/>
                <a:cs typeface="Times New Roman" pitchFamily="18" charset="0"/>
              </a:rPr>
              <a:t>          &lt;</a:t>
            </a:r>
            <a:r>
              <a:rPr lang="en-US" sz="1400" b="1" dirty="0" err="1" smtClean="0">
                <a:latin typeface="Times New Roman" pitchFamily="18" charset="0"/>
                <a:cs typeface="Times New Roman" pitchFamily="18" charset="0"/>
              </a:rPr>
              <a:t>TextView</a:t>
            </a:r>
            <a:r>
              <a:rPr lang="en-US" sz="1400" b="1" dirty="0" smtClean="0">
                <a:latin typeface="Times New Roman" pitchFamily="18" charset="0"/>
                <a:cs typeface="Times New Roman" pitchFamily="18" charset="0"/>
              </a:rPr>
              <a:t>  </a:t>
            </a:r>
            <a:r>
              <a:rPr lang="en-US" sz="1400" b="1" dirty="0" err="1" smtClean="0">
                <a:latin typeface="Times New Roman" pitchFamily="18" charset="0"/>
                <a:cs typeface="Times New Roman" pitchFamily="18" charset="0"/>
              </a:rPr>
              <a:t>android:layout_width</a:t>
            </a:r>
            <a:r>
              <a:rPr lang="en-US" sz="1400" b="1" dirty="0" smtClean="0">
                <a:latin typeface="Times New Roman" pitchFamily="18" charset="0"/>
                <a:cs typeface="Times New Roman" pitchFamily="18" charset="0"/>
              </a:rPr>
              <a:t>="</a:t>
            </a:r>
            <a:r>
              <a:rPr lang="en-US" sz="1400" b="1" dirty="0" err="1" smtClean="0">
                <a:latin typeface="Times New Roman" pitchFamily="18" charset="0"/>
                <a:cs typeface="Times New Roman" pitchFamily="18" charset="0"/>
              </a:rPr>
              <a:t>wrap_content</a:t>
            </a:r>
            <a:r>
              <a:rPr lang="en-US" sz="1400" b="1" dirty="0" smtClean="0">
                <a:latin typeface="Times New Roman" pitchFamily="18" charset="0"/>
                <a:cs typeface="Times New Roman" pitchFamily="18" charset="0"/>
              </a:rPr>
              <a:t>" 	</a:t>
            </a:r>
            <a:r>
              <a:rPr lang="en-US" sz="1400" b="1" dirty="0" err="1" smtClean="0">
                <a:latin typeface="Times New Roman" pitchFamily="18" charset="0"/>
                <a:cs typeface="Times New Roman" pitchFamily="18" charset="0"/>
              </a:rPr>
              <a:t>android:layout_height</a:t>
            </a:r>
            <a:r>
              <a:rPr lang="en-US" sz="1400" b="1" dirty="0" smtClean="0">
                <a:latin typeface="Times New Roman" pitchFamily="18" charset="0"/>
                <a:cs typeface="Times New Roman" pitchFamily="18" charset="0"/>
              </a:rPr>
              <a:t>="</a:t>
            </a:r>
            <a:r>
              <a:rPr lang="en-US" sz="1400" b="1" dirty="0" err="1" smtClean="0">
                <a:latin typeface="Times New Roman" pitchFamily="18" charset="0"/>
                <a:cs typeface="Times New Roman" pitchFamily="18" charset="0"/>
              </a:rPr>
              <a:t>wrap_content</a:t>
            </a:r>
            <a:r>
              <a:rPr lang="en-US" sz="1400" b="1" dirty="0" smtClean="0">
                <a:latin typeface="Times New Roman" pitchFamily="18" charset="0"/>
                <a:cs typeface="Times New Roman" pitchFamily="18" charset="0"/>
              </a:rPr>
              <a:t>“</a:t>
            </a:r>
          </a:p>
          <a:p>
            <a:r>
              <a:rPr lang="en-US" sz="1400" b="1" dirty="0" smtClean="0">
                <a:latin typeface="Times New Roman" pitchFamily="18" charset="0"/>
                <a:cs typeface="Times New Roman" pitchFamily="18" charset="0"/>
              </a:rPr>
              <a:t>	</a:t>
            </a:r>
            <a:r>
              <a:rPr lang="en-US" sz="1400" b="1" dirty="0" err="1" smtClean="0">
                <a:latin typeface="Times New Roman" pitchFamily="18" charset="0"/>
                <a:cs typeface="Times New Roman" pitchFamily="18" charset="0"/>
              </a:rPr>
              <a:t>android:text</a:t>
            </a:r>
            <a:r>
              <a:rPr lang="en-US" sz="1400" b="1" dirty="0" smtClean="0">
                <a:latin typeface="Times New Roman" pitchFamily="18" charset="0"/>
                <a:cs typeface="Times New Roman" pitchFamily="18" charset="0"/>
              </a:rPr>
              <a:t>="Columns 1“/&gt;</a:t>
            </a:r>
          </a:p>
          <a:p>
            <a:r>
              <a:rPr lang="en-US" sz="1400" b="1" dirty="0" smtClean="0">
                <a:latin typeface="Times New Roman" pitchFamily="18" charset="0"/>
                <a:cs typeface="Times New Roman" pitchFamily="18" charset="0"/>
              </a:rPr>
              <a:t>           &lt;</a:t>
            </a:r>
            <a:r>
              <a:rPr lang="en-US" sz="1400" b="1" dirty="0" err="1" smtClean="0">
                <a:latin typeface="Times New Roman" pitchFamily="18" charset="0"/>
                <a:cs typeface="Times New Roman" pitchFamily="18" charset="0"/>
              </a:rPr>
              <a:t>TextView</a:t>
            </a:r>
            <a:r>
              <a:rPr lang="en-US" sz="1400" b="1" dirty="0" smtClean="0">
                <a:latin typeface="Times New Roman" pitchFamily="18" charset="0"/>
                <a:cs typeface="Times New Roman" pitchFamily="18" charset="0"/>
              </a:rPr>
              <a:t> </a:t>
            </a:r>
            <a:r>
              <a:rPr lang="en-US" sz="1400" b="1" dirty="0" err="1" smtClean="0">
                <a:latin typeface="Times New Roman" pitchFamily="18" charset="0"/>
                <a:cs typeface="Times New Roman" pitchFamily="18" charset="0"/>
              </a:rPr>
              <a:t>android:layout_width</a:t>
            </a:r>
            <a:r>
              <a:rPr lang="en-US" sz="1400" b="1" dirty="0" smtClean="0">
                <a:latin typeface="Times New Roman" pitchFamily="18" charset="0"/>
                <a:cs typeface="Times New Roman" pitchFamily="18" charset="0"/>
              </a:rPr>
              <a:t>="</a:t>
            </a:r>
            <a:r>
              <a:rPr lang="en-US" sz="1400" b="1" dirty="0" err="1" smtClean="0">
                <a:latin typeface="Times New Roman" pitchFamily="18" charset="0"/>
                <a:cs typeface="Times New Roman" pitchFamily="18" charset="0"/>
              </a:rPr>
              <a:t>wrap_content</a:t>
            </a:r>
            <a:r>
              <a:rPr lang="en-US" sz="1400" b="1" dirty="0" smtClean="0">
                <a:latin typeface="Times New Roman" pitchFamily="18" charset="0"/>
                <a:cs typeface="Times New Roman" pitchFamily="18" charset="0"/>
              </a:rPr>
              <a:t>" </a:t>
            </a:r>
          </a:p>
          <a:p>
            <a:r>
              <a:rPr lang="en-US" sz="1400" b="1" dirty="0" smtClean="0">
                <a:latin typeface="Times New Roman" pitchFamily="18" charset="0"/>
                <a:cs typeface="Times New Roman" pitchFamily="18" charset="0"/>
              </a:rPr>
              <a:t>	</a:t>
            </a:r>
            <a:r>
              <a:rPr lang="en-US" sz="1400" b="1" dirty="0" err="1" smtClean="0">
                <a:latin typeface="Times New Roman" pitchFamily="18" charset="0"/>
                <a:cs typeface="Times New Roman" pitchFamily="18" charset="0"/>
              </a:rPr>
              <a:t>android:layout_height</a:t>
            </a:r>
            <a:r>
              <a:rPr lang="en-US" sz="1400" b="1" dirty="0" smtClean="0">
                <a:latin typeface="Times New Roman" pitchFamily="18" charset="0"/>
                <a:cs typeface="Times New Roman" pitchFamily="18" charset="0"/>
              </a:rPr>
              <a:t>="</a:t>
            </a:r>
            <a:r>
              <a:rPr lang="en-US" sz="1400" b="1" dirty="0" err="1" smtClean="0">
                <a:latin typeface="Times New Roman" pitchFamily="18" charset="0"/>
                <a:cs typeface="Times New Roman" pitchFamily="18" charset="0"/>
              </a:rPr>
              <a:t>wrap_content</a:t>
            </a:r>
            <a:r>
              <a:rPr lang="en-US" sz="1400" b="1" dirty="0" smtClean="0">
                <a:latin typeface="Times New Roman" pitchFamily="18" charset="0"/>
                <a:cs typeface="Times New Roman" pitchFamily="18" charset="0"/>
              </a:rPr>
              <a:t>“</a:t>
            </a:r>
          </a:p>
          <a:p>
            <a:r>
              <a:rPr lang="en-US" sz="1400" b="1" dirty="0" smtClean="0">
                <a:latin typeface="Times New Roman" pitchFamily="18" charset="0"/>
                <a:cs typeface="Times New Roman" pitchFamily="18" charset="0"/>
              </a:rPr>
              <a:t>                  </a:t>
            </a:r>
            <a:r>
              <a:rPr lang="en-US" sz="1400" b="1" dirty="0" err="1" smtClean="0">
                <a:latin typeface="Times New Roman" pitchFamily="18" charset="0"/>
                <a:cs typeface="Times New Roman" pitchFamily="18" charset="0"/>
              </a:rPr>
              <a:t>android:text</a:t>
            </a:r>
            <a:r>
              <a:rPr lang="en-US" sz="1400" b="1" dirty="0" smtClean="0">
                <a:latin typeface="Times New Roman" pitchFamily="18" charset="0"/>
                <a:cs typeface="Times New Roman" pitchFamily="18" charset="0"/>
              </a:rPr>
              <a:t>="Columns 2“/&gt; </a:t>
            </a:r>
          </a:p>
          <a:p>
            <a:r>
              <a:rPr lang="en-US" sz="1400" b="1" dirty="0" smtClean="0">
                <a:latin typeface="Times New Roman" pitchFamily="18" charset="0"/>
                <a:cs typeface="Times New Roman" pitchFamily="18" charset="0"/>
              </a:rPr>
              <a:t>&lt;/</a:t>
            </a:r>
            <a:r>
              <a:rPr lang="en-US" sz="1400" b="1" dirty="0" err="1" smtClean="0">
                <a:latin typeface="Times New Roman" pitchFamily="18" charset="0"/>
                <a:cs typeface="Times New Roman" pitchFamily="18" charset="0"/>
              </a:rPr>
              <a:t>TableRow</a:t>
            </a:r>
            <a:r>
              <a:rPr lang="en-US" sz="1400" b="1" dirty="0" smtClean="0">
                <a:latin typeface="Times New Roman" pitchFamily="18" charset="0"/>
                <a:cs typeface="Times New Roman" pitchFamily="18" charset="0"/>
              </a:rPr>
              <a:t>&gt; &lt;/</a:t>
            </a:r>
            <a:r>
              <a:rPr lang="en-US" sz="1400" b="1" dirty="0" err="1" smtClean="0">
                <a:latin typeface="Times New Roman" pitchFamily="18" charset="0"/>
                <a:cs typeface="Times New Roman" pitchFamily="18" charset="0"/>
              </a:rPr>
              <a:t>TableLayout</a:t>
            </a:r>
            <a:r>
              <a:rPr lang="en-US" sz="1400" b="1" dirty="0" smtClean="0">
                <a:latin typeface="Times New Roman" pitchFamily="18" charset="0"/>
                <a:cs typeface="Times New Roman" pitchFamily="18" charset="0"/>
              </a:rPr>
              <a:t>&gt;</a:t>
            </a:r>
            <a:endParaRPr lang="en-US" sz="1400" b="1" dirty="0">
              <a:latin typeface="Times New Roman" pitchFamily="18" charset="0"/>
              <a:cs typeface="Times New Roman" pitchFamily="18" charset="0"/>
            </a:endParaRPr>
          </a:p>
        </p:txBody>
      </p:sp>
      <p:pic>
        <p:nvPicPr>
          <p:cNvPr id="2050" name="Picture 2"/>
          <p:cNvPicPr>
            <a:picLocks noChangeAspect="1" noChangeArrowheads="1"/>
          </p:cNvPicPr>
          <p:nvPr/>
        </p:nvPicPr>
        <p:blipFill>
          <a:blip r:embed="rId2"/>
          <a:srcRect/>
          <a:stretch>
            <a:fillRect/>
          </a:stretch>
        </p:blipFill>
        <p:spPr bwMode="auto">
          <a:xfrm>
            <a:off x="9278216" y="2546640"/>
            <a:ext cx="2733675" cy="215265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341746" y="220896"/>
          <a:ext cx="11850254" cy="6637103"/>
        </p:xfrm>
        <a:graphic>
          <a:graphicData uri="http://schemas.openxmlformats.org/drawingml/2006/table">
            <a:tbl>
              <a:tblPr/>
              <a:tblGrid>
                <a:gridCol w="2117622"/>
                <a:gridCol w="1770471"/>
                <a:gridCol w="7962161"/>
              </a:tblGrid>
              <a:tr h="4548746">
                <a:tc>
                  <a:txBody>
                    <a:bodyPr/>
                    <a:lstStyle/>
                    <a:p>
                      <a:r>
                        <a:rPr lang="en-IN" sz="1400" b="1" dirty="0" err="1">
                          <a:solidFill>
                            <a:srgbClr val="D60093"/>
                          </a:solidFill>
                          <a:effectLst/>
                          <a:latin typeface="Times New Roman" pitchFamily="18" charset="0"/>
                          <a:cs typeface="Times New Roman" pitchFamily="18" charset="0"/>
                        </a:rPr>
                        <a:t>android:layout_span</a:t>
                      </a:r>
                      <a:endParaRPr lang="en-IN" sz="1400" b="1" dirty="0">
                        <a:solidFill>
                          <a:srgbClr val="D60093"/>
                        </a:solidFill>
                        <a:effectLst/>
                        <a:latin typeface="Times New Roman" pitchFamily="18" charset="0"/>
                        <a:cs typeface="Times New Roman" pitchFamily="18" charset="0"/>
                      </a:endParaRPr>
                    </a:p>
                  </a:txBody>
                  <a:tcPr marL="71841" marR="71841" marT="35920" marB="35920">
                    <a:lnL w="9525" cap="flat" cmpd="sng" algn="ctr">
                      <a:solidFill>
                        <a:srgbClr val="E02DC0"/>
                      </a:solidFill>
                      <a:prstDash val="solid"/>
                      <a:round/>
                      <a:headEnd type="none" w="med" len="med"/>
                      <a:tailEnd type="none" w="med" len="med"/>
                    </a:lnL>
                    <a:lnR w="9525" cap="flat" cmpd="sng" algn="ctr">
                      <a:solidFill>
                        <a:srgbClr val="F02DC0"/>
                      </a:solidFill>
                      <a:prstDash val="solid"/>
                      <a:round/>
                      <a:headEnd type="none" w="med" len="med"/>
                      <a:tailEnd type="none" w="med" len="med"/>
                    </a:lnR>
                    <a:lnT w="9525" cap="flat" cmpd="sng" algn="ctr">
                      <a:solidFill>
                        <a:srgbClr val="E02DC0"/>
                      </a:solidFill>
                      <a:prstDash val="solid"/>
                      <a:round/>
                      <a:headEnd type="none" w="med" len="med"/>
                      <a:tailEnd type="none" w="med" len="med"/>
                    </a:lnT>
                    <a:lnB w="9525" cap="flat" cmpd="sng" algn="ctr">
                      <a:solidFill>
                        <a:srgbClr val="102EC0"/>
                      </a:solidFill>
                      <a:prstDash val="solid"/>
                      <a:round/>
                      <a:headEnd type="none" w="med" len="med"/>
                      <a:tailEnd type="none" w="med" len="med"/>
                    </a:lnB>
                    <a:solidFill>
                      <a:srgbClr val="FFFFFF"/>
                    </a:solidFill>
                  </a:tcPr>
                </a:tc>
                <a:tc>
                  <a:txBody>
                    <a:bodyPr/>
                    <a:lstStyle/>
                    <a:p>
                      <a:r>
                        <a:rPr lang="en-US" sz="1400" b="1" dirty="0">
                          <a:solidFill>
                            <a:schemeClr val="tx1"/>
                          </a:solidFill>
                          <a:effectLst/>
                          <a:latin typeface="Times New Roman" pitchFamily="18" charset="0"/>
                          <a:cs typeface="Times New Roman" pitchFamily="18" charset="0"/>
                        </a:rPr>
                        <a:t>Any View inside the </a:t>
                      </a:r>
                      <a:r>
                        <a:rPr lang="en-US" sz="1400" b="1" dirty="0" smtClean="0">
                          <a:solidFill>
                            <a:schemeClr val="tx1"/>
                          </a:solidFill>
                          <a:effectLst/>
                          <a:latin typeface="Times New Roman" pitchFamily="18" charset="0"/>
                          <a:cs typeface="Times New Roman" pitchFamily="18" charset="0"/>
                        </a:rPr>
                        <a:t>Table Row</a:t>
                      </a:r>
                      <a:endParaRPr lang="en-US" sz="1400" b="1" dirty="0">
                        <a:solidFill>
                          <a:schemeClr val="tx1"/>
                        </a:solidFill>
                        <a:effectLst/>
                        <a:latin typeface="Times New Roman" pitchFamily="18" charset="0"/>
                        <a:cs typeface="Times New Roman" pitchFamily="18" charset="0"/>
                      </a:endParaRPr>
                    </a:p>
                  </a:txBody>
                  <a:tcPr marL="71841" marR="71841" marT="35920" marB="35920">
                    <a:lnL w="9525" cap="flat" cmpd="sng" algn="ctr">
                      <a:solidFill>
                        <a:srgbClr val="F02DC0"/>
                      </a:solidFill>
                      <a:prstDash val="solid"/>
                      <a:round/>
                      <a:headEnd type="none" w="med" len="med"/>
                      <a:tailEnd type="none" w="med" len="med"/>
                    </a:lnL>
                    <a:lnR w="9525" cap="flat" cmpd="sng" algn="ctr">
                      <a:solidFill>
                        <a:srgbClr val="002EC0"/>
                      </a:solidFill>
                      <a:prstDash val="solid"/>
                      <a:round/>
                      <a:headEnd type="none" w="med" len="med"/>
                      <a:tailEnd type="none" w="med" len="med"/>
                    </a:lnR>
                    <a:lnT w="9525" cap="flat" cmpd="sng" algn="ctr">
                      <a:solidFill>
                        <a:srgbClr val="F02DC0"/>
                      </a:solidFill>
                      <a:prstDash val="solid"/>
                      <a:round/>
                      <a:headEnd type="none" w="med" len="med"/>
                      <a:tailEnd type="none" w="med" len="med"/>
                    </a:lnT>
                    <a:lnB w="9525" cap="flat" cmpd="sng" algn="ctr">
                      <a:solidFill>
                        <a:srgbClr val="202EC0"/>
                      </a:solidFill>
                      <a:prstDash val="solid"/>
                      <a:round/>
                      <a:headEnd type="none" w="med" len="med"/>
                      <a:tailEnd type="none" w="med" len="med"/>
                    </a:lnB>
                    <a:solidFill>
                      <a:srgbClr val="FFFFFF"/>
                    </a:solidFill>
                  </a:tcPr>
                </a:tc>
                <a:tc>
                  <a:txBody>
                    <a:bodyPr/>
                    <a:lstStyle/>
                    <a:p>
                      <a:pPr algn="just"/>
                      <a:r>
                        <a:rPr lang="en-US" sz="1400" b="1" dirty="0">
                          <a:solidFill>
                            <a:schemeClr val="tx1"/>
                          </a:solidFill>
                          <a:effectLst/>
                          <a:latin typeface="Times New Roman" pitchFamily="18" charset="0"/>
                          <a:cs typeface="Times New Roman" pitchFamily="18" charset="0"/>
                        </a:rPr>
                        <a:t>If a view takes only one column width but when you want your view to </a:t>
                      </a:r>
                      <a:r>
                        <a:rPr lang="en-US" sz="1400" b="1" dirty="0">
                          <a:solidFill>
                            <a:srgbClr val="FF0000"/>
                          </a:solidFill>
                          <a:effectLst/>
                          <a:latin typeface="Times New Roman" pitchFamily="18" charset="0"/>
                          <a:cs typeface="Times New Roman" pitchFamily="18" charset="0"/>
                        </a:rPr>
                        <a:t>take more than one column space</a:t>
                      </a:r>
                      <a:r>
                        <a:rPr lang="en-US" sz="1400" b="1" dirty="0">
                          <a:solidFill>
                            <a:schemeClr val="tx1"/>
                          </a:solidFill>
                          <a:effectLst/>
                          <a:latin typeface="Times New Roman" pitchFamily="18" charset="0"/>
                          <a:cs typeface="Times New Roman" pitchFamily="18" charset="0"/>
                        </a:rPr>
                        <a:t>, then you can use this attribute</a:t>
                      </a:r>
                      <a:r>
                        <a:rPr lang="en-US" sz="1400" b="1" dirty="0" smtClean="0">
                          <a:solidFill>
                            <a:schemeClr val="tx1"/>
                          </a:solidFill>
                          <a:effectLst/>
                          <a:latin typeface="Times New Roman" pitchFamily="18" charset="0"/>
                          <a:cs typeface="Times New Roman" pitchFamily="18" charset="0"/>
                        </a:rPr>
                        <a:t>.</a:t>
                      </a:r>
                    </a:p>
                    <a:p>
                      <a:pPr algn="just"/>
                      <a:endParaRPr lang="en-US" sz="1400" b="1" dirty="0" smtClean="0">
                        <a:solidFill>
                          <a:schemeClr val="tx1"/>
                        </a:solidFill>
                        <a:effectLst/>
                        <a:latin typeface="Times New Roman" pitchFamily="18" charset="0"/>
                        <a:cs typeface="Times New Roman" pitchFamily="18" charset="0"/>
                      </a:endParaRPr>
                    </a:p>
                    <a:p>
                      <a:pPr algn="just"/>
                      <a:endParaRPr lang="en-US" sz="1400" b="1" dirty="0" smtClean="0">
                        <a:solidFill>
                          <a:schemeClr val="tx1"/>
                        </a:solidFill>
                        <a:effectLst/>
                        <a:latin typeface="Times New Roman" pitchFamily="18" charset="0"/>
                        <a:cs typeface="Times New Roman" pitchFamily="18" charset="0"/>
                      </a:endParaRPr>
                    </a:p>
                    <a:p>
                      <a:pPr algn="just"/>
                      <a:endParaRPr lang="en-US" sz="1400" b="1" dirty="0" smtClean="0">
                        <a:solidFill>
                          <a:schemeClr val="tx1"/>
                        </a:solidFill>
                        <a:effectLst/>
                        <a:latin typeface="Times New Roman" pitchFamily="18" charset="0"/>
                        <a:cs typeface="Times New Roman" pitchFamily="18" charset="0"/>
                      </a:endParaRPr>
                    </a:p>
                    <a:p>
                      <a:pPr algn="just"/>
                      <a:endParaRPr lang="en-US" sz="1400" b="1" dirty="0" smtClean="0">
                        <a:solidFill>
                          <a:schemeClr val="tx1"/>
                        </a:solidFill>
                        <a:effectLst/>
                        <a:latin typeface="Times New Roman" pitchFamily="18" charset="0"/>
                        <a:cs typeface="Times New Roman" pitchFamily="18" charset="0"/>
                      </a:endParaRPr>
                    </a:p>
                    <a:p>
                      <a:pPr algn="just"/>
                      <a:endParaRPr lang="en-US" sz="1400" b="1" dirty="0" smtClean="0">
                        <a:solidFill>
                          <a:schemeClr val="tx1"/>
                        </a:solidFill>
                        <a:effectLst/>
                        <a:latin typeface="Times New Roman" pitchFamily="18" charset="0"/>
                        <a:cs typeface="Times New Roman" pitchFamily="18" charset="0"/>
                      </a:endParaRPr>
                    </a:p>
                    <a:p>
                      <a:pPr algn="just"/>
                      <a:endParaRPr lang="en-US" sz="1400" b="1" dirty="0" smtClean="0">
                        <a:solidFill>
                          <a:schemeClr val="tx1"/>
                        </a:solidFill>
                        <a:effectLst/>
                        <a:latin typeface="Times New Roman" pitchFamily="18" charset="0"/>
                        <a:cs typeface="Times New Roman" pitchFamily="18" charset="0"/>
                      </a:endParaRPr>
                    </a:p>
                    <a:p>
                      <a:pPr algn="just"/>
                      <a:endParaRPr lang="en-US" sz="1400" b="1" dirty="0" smtClean="0">
                        <a:solidFill>
                          <a:schemeClr val="tx1"/>
                        </a:solidFill>
                        <a:effectLst/>
                        <a:latin typeface="Times New Roman" pitchFamily="18" charset="0"/>
                        <a:cs typeface="Times New Roman" pitchFamily="18" charset="0"/>
                      </a:endParaRPr>
                    </a:p>
                    <a:p>
                      <a:pPr algn="just"/>
                      <a:endParaRPr lang="en-US" sz="1400" b="1" dirty="0" smtClean="0">
                        <a:solidFill>
                          <a:schemeClr val="tx1"/>
                        </a:solidFill>
                        <a:effectLst/>
                        <a:latin typeface="Times New Roman" pitchFamily="18" charset="0"/>
                        <a:cs typeface="Times New Roman" pitchFamily="18" charset="0"/>
                      </a:endParaRPr>
                    </a:p>
                    <a:p>
                      <a:pPr algn="just"/>
                      <a:endParaRPr lang="en-US" sz="1400" b="1" dirty="0" smtClean="0">
                        <a:solidFill>
                          <a:schemeClr val="tx1"/>
                        </a:solidFill>
                        <a:effectLst/>
                        <a:latin typeface="Times New Roman" pitchFamily="18" charset="0"/>
                        <a:cs typeface="Times New Roman" pitchFamily="18" charset="0"/>
                      </a:endParaRPr>
                    </a:p>
                    <a:p>
                      <a:pPr algn="just"/>
                      <a:endParaRPr lang="en-US" sz="1400" b="1" dirty="0" smtClean="0">
                        <a:solidFill>
                          <a:schemeClr val="tx1"/>
                        </a:solidFill>
                        <a:effectLst/>
                        <a:latin typeface="Times New Roman" pitchFamily="18" charset="0"/>
                        <a:cs typeface="Times New Roman" pitchFamily="18" charset="0"/>
                      </a:endParaRPr>
                    </a:p>
                    <a:p>
                      <a:pPr algn="just"/>
                      <a:endParaRPr lang="en-US" sz="1400" b="1" dirty="0" smtClean="0">
                        <a:solidFill>
                          <a:schemeClr val="tx1"/>
                        </a:solidFill>
                        <a:effectLst/>
                        <a:latin typeface="Times New Roman" pitchFamily="18" charset="0"/>
                        <a:cs typeface="Times New Roman" pitchFamily="18" charset="0"/>
                      </a:endParaRPr>
                    </a:p>
                    <a:p>
                      <a:pPr algn="just"/>
                      <a:endParaRPr lang="en-US" sz="1400" b="1" dirty="0" smtClean="0">
                        <a:solidFill>
                          <a:schemeClr val="tx1"/>
                        </a:solidFill>
                        <a:effectLst/>
                        <a:latin typeface="Times New Roman" pitchFamily="18" charset="0"/>
                        <a:cs typeface="Times New Roman" pitchFamily="18" charset="0"/>
                      </a:endParaRPr>
                    </a:p>
                    <a:p>
                      <a:pPr algn="just"/>
                      <a:endParaRPr lang="en-US" sz="1400" b="1" dirty="0" smtClean="0">
                        <a:solidFill>
                          <a:schemeClr val="tx1"/>
                        </a:solidFill>
                        <a:effectLst/>
                        <a:latin typeface="Times New Roman" pitchFamily="18" charset="0"/>
                        <a:cs typeface="Times New Roman" pitchFamily="18" charset="0"/>
                      </a:endParaRPr>
                    </a:p>
                    <a:p>
                      <a:pPr algn="just"/>
                      <a:endParaRPr lang="en-US" sz="1400" b="1" dirty="0" smtClean="0">
                        <a:solidFill>
                          <a:schemeClr val="tx1"/>
                        </a:solidFill>
                        <a:effectLst/>
                        <a:latin typeface="Times New Roman" pitchFamily="18" charset="0"/>
                        <a:cs typeface="Times New Roman" pitchFamily="18" charset="0"/>
                      </a:endParaRPr>
                    </a:p>
                    <a:p>
                      <a:pPr algn="just"/>
                      <a:endParaRPr lang="en-US" sz="1400" b="1" dirty="0" smtClean="0">
                        <a:solidFill>
                          <a:schemeClr val="tx1"/>
                        </a:solidFill>
                        <a:effectLst/>
                        <a:latin typeface="Times New Roman" pitchFamily="18" charset="0"/>
                        <a:cs typeface="Times New Roman" pitchFamily="18" charset="0"/>
                      </a:endParaRPr>
                    </a:p>
                    <a:p>
                      <a:pPr algn="just"/>
                      <a:endParaRPr lang="en-US" sz="1400" b="1" dirty="0" smtClean="0">
                        <a:solidFill>
                          <a:schemeClr val="tx1"/>
                        </a:solidFill>
                        <a:effectLst/>
                        <a:latin typeface="Times New Roman" pitchFamily="18" charset="0"/>
                        <a:cs typeface="Times New Roman" pitchFamily="18" charset="0"/>
                      </a:endParaRPr>
                    </a:p>
                    <a:p>
                      <a:pPr algn="just"/>
                      <a:endParaRPr lang="en-US" sz="1400" b="1" dirty="0" smtClean="0">
                        <a:solidFill>
                          <a:schemeClr val="tx1"/>
                        </a:solidFill>
                        <a:effectLst/>
                        <a:latin typeface="Times New Roman" pitchFamily="18" charset="0"/>
                        <a:cs typeface="Times New Roman" pitchFamily="18" charset="0"/>
                      </a:endParaRPr>
                    </a:p>
                    <a:p>
                      <a:pPr algn="just"/>
                      <a:endParaRPr lang="en-US" sz="1400" b="1" dirty="0">
                        <a:solidFill>
                          <a:schemeClr val="tx1"/>
                        </a:solidFill>
                        <a:effectLst/>
                        <a:latin typeface="Times New Roman" pitchFamily="18" charset="0"/>
                        <a:cs typeface="Times New Roman" pitchFamily="18" charset="0"/>
                      </a:endParaRPr>
                    </a:p>
                  </a:txBody>
                  <a:tcPr marL="71841" marR="71841" marT="35920" marB="35920">
                    <a:lnL w="9525" cap="flat" cmpd="sng" algn="ctr">
                      <a:solidFill>
                        <a:srgbClr val="002EC0"/>
                      </a:solidFill>
                      <a:prstDash val="solid"/>
                      <a:round/>
                      <a:headEnd type="none" w="med" len="med"/>
                      <a:tailEnd type="none" w="med" len="med"/>
                    </a:lnL>
                    <a:lnR w="9525" cap="flat" cmpd="sng" algn="ctr">
                      <a:solidFill>
                        <a:srgbClr val="002EC0"/>
                      </a:solidFill>
                      <a:prstDash val="solid"/>
                      <a:round/>
                      <a:headEnd type="none" w="med" len="med"/>
                      <a:tailEnd type="none" w="med" len="med"/>
                    </a:lnR>
                    <a:lnT w="9525" cap="flat" cmpd="sng" algn="ctr">
                      <a:solidFill>
                        <a:srgbClr val="002EC0"/>
                      </a:solidFill>
                      <a:prstDash val="solid"/>
                      <a:round/>
                      <a:headEnd type="none" w="med" len="med"/>
                      <a:tailEnd type="none" w="med" len="med"/>
                    </a:lnT>
                    <a:lnB w="9525" cap="flat" cmpd="sng" algn="ctr">
                      <a:solidFill>
                        <a:srgbClr val="302EC0"/>
                      </a:solidFill>
                      <a:prstDash val="solid"/>
                      <a:round/>
                      <a:headEnd type="none" w="med" len="med"/>
                      <a:tailEnd type="none" w="med" len="med"/>
                    </a:lnB>
                    <a:solidFill>
                      <a:srgbClr val="FFFFFF"/>
                    </a:solidFill>
                  </a:tcPr>
                </a:tc>
              </a:tr>
              <a:tr h="2088357">
                <a:tc>
                  <a:txBody>
                    <a:bodyPr/>
                    <a:lstStyle/>
                    <a:p>
                      <a:r>
                        <a:rPr lang="en-IN" sz="1400" b="1" dirty="0" err="1">
                          <a:solidFill>
                            <a:srgbClr val="D60093"/>
                          </a:solidFill>
                          <a:effectLst/>
                          <a:latin typeface="Times New Roman" pitchFamily="18" charset="0"/>
                          <a:cs typeface="Times New Roman" pitchFamily="18" charset="0"/>
                        </a:rPr>
                        <a:t>android:layout_column</a:t>
                      </a:r>
                      <a:endParaRPr lang="en-IN" sz="1400" b="1" dirty="0">
                        <a:solidFill>
                          <a:srgbClr val="D60093"/>
                        </a:solidFill>
                        <a:effectLst/>
                        <a:latin typeface="Times New Roman" pitchFamily="18" charset="0"/>
                        <a:cs typeface="Times New Roman" pitchFamily="18" charset="0"/>
                      </a:endParaRPr>
                    </a:p>
                  </a:txBody>
                  <a:tcPr marL="71841" marR="71841" marT="35920" marB="35920">
                    <a:lnL w="9525" cap="flat" cmpd="sng" algn="ctr">
                      <a:solidFill>
                        <a:srgbClr val="102EC0"/>
                      </a:solidFill>
                      <a:prstDash val="solid"/>
                      <a:round/>
                      <a:headEnd type="none" w="med" len="med"/>
                      <a:tailEnd type="none" w="med" len="med"/>
                    </a:lnL>
                    <a:lnR w="9525" cap="flat" cmpd="sng" algn="ctr">
                      <a:solidFill>
                        <a:srgbClr val="202EC0"/>
                      </a:solidFill>
                      <a:prstDash val="solid"/>
                      <a:round/>
                      <a:headEnd type="none" w="med" len="med"/>
                      <a:tailEnd type="none" w="med" len="med"/>
                    </a:lnR>
                    <a:lnT w="9525" cap="flat" cmpd="sng" algn="ctr">
                      <a:solidFill>
                        <a:srgbClr val="102EC0"/>
                      </a:solidFill>
                      <a:prstDash val="solid"/>
                      <a:round/>
                      <a:headEnd type="none" w="med" len="med"/>
                      <a:tailEnd type="none" w="med" len="med"/>
                    </a:lnT>
                    <a:lnB w="9525" cap="flat" cmpd="sng" algn="ctr">
                      <a:solidFill>
                        <a:srgbClr val="102EC0"/>
                      </a:solidFill>
                      <a:prstDash val="solid"/>
                      <a:round/>
                      <a:headEnd type="none" w="med" len="med"/>
                      <a:tailEnd type="none" w="med" len="med"/>
                    </a:lnB>
                    <a:solidFill>
                      <a:srgbClr val="FFFFFF"/>
                    </a:solidFill>
                  </a:tcPr>
                </a:tc>
                <a:tc>
                  <a:txBody>
                    <a:bodyPr/>
                    <a:lstStyle/>
                    <a:p>
                      <a:r>
                        <a:rPr lang="en-US" sz="1400" b="1" dirty="0">
                          <a:solidFill>
                            <a:schemeClr val="tx1"/>
                          </a:solidFill>
                          <a:effectLst/>
                          <a:latin typeface="Times New Roman" pitchFamily="18" charset="0"/>
                          <a:cs typeface="Times New Roman" pitchFamily="18" charset="0"/>
                        </a:rPr>
                        <a:t>Any view inside the TableRow</a:t>
                      </a:r>
                    </a:p>
                  </a:txBody>
                  <a:tcPr marL="71841" marR="71841" marT="35920" marB="35920">
                    <a:lnL w="9525" cap="flat" cmpd="sng" algn="ctr">
                      <a:solidFill>
                        <a:srgbClr val="202EC0"/>
                      </a:solidFill>
                      <a:prstDash val="solid"/>
                      <a:round/>
                      <a:headEnd type="none" w="med" len="med"/>
                      <a:tailEnd type="none" w="med" len="med"/>
                    </a:lnL>
                    <a:lnR w="9525" cap="flat" cmpd="sng" algn="ctr">
                      <a:solidFill>
                        <a:srgbClr val="302EC0"/>
                      </a:solidFill>
                      <a:prstDash val="solid"/>
                      <a:round/>
                      <a:headEnd type="none" w="med" len="med"/>
                      <a:tailEnd type="none" w="med" len="med"/>
                    </a:lnR>
                    <a:lnT w="9525" cap="flat" cmpd="sng" algn="ctr">
                      <a:solidFill>
                        <a:srgbClr val="202EC0"/>
                      </a:solidFill>
                      <a:prstDash val="solid"/>
                      <a:round/>
                      <a:headEnd type="none" w="med" len="med"/>
                      <a:tailEnd type="none" w="med" len="med"/>
                    </a:lnT>
                    <a:lnB w="9525" cap="flat" cmpd="sng" algn="ctr">
                      <a:solidFill>
                        <a:srgbClr val="202EC0"/>
                      </a:solidFill>
                      <a:prstDash val="solid"/>
                      <a:round/>
                      <a:headEnd type="none" w="med" len="med"/>
                      <a:tailEnd type="none" w="med" len="med"/>
                    </a:lnB>
                    <a:solidFill>
                      <a:srgbClr val="FFFFFF"/>
                    </a:solidFill>
                  </a:tcPr>
                </a:tc>
                <a:tc>
                  <a:txBody>
                    <a:bodyPr/>
                    <a:lstStyle/>
                    <a:p>
                      <a:pPr algn="just"/>
                      <a:r>
                        <a:rPr lang="en-US" sz="1400" b="1" dirty="0">
                          <a:solidFill>
                            <a:schemeClr val="tx1"/>
                          </a:solidFill>
                          <a:effectLst/>
                          <a:latin typeface="Times New Roman" pitchFamily="18" charset="0"/>
                          <a:cs typeface="Times New Roman" pitchFamily="18" charset="0"/>
                        </a:rPr>
                        <a:t>When you want your view present in the first TableRow to appear below the other </a:t>
                      </a:r>
                      <a:r>
                        <a:rPr lang="en-US" sz="1400" b="1" dirty="0" err="1">
                          <a:solidFill>
                            <a:schemeClr val="tx1"/>
                          </a:solidFill>
                          <a:effectLst/>
                          <a:latin typeface="Times New Roman" pitchFamily="18" charset="0"/>
                          <a:cs typeface="Times New Roman" pitchFamily="18" charset="0"/>
                        </a:rPr>
                        <a:t>TableRow's</a:t>
                      </a:r>
                      <a:r>
                        <a:rPr lang="en-US" sz="1400" b="1" dirty="0">
                          <a:solidFill>
                            <a:schemeClr val="tx1"/>
                          </a:solidFill>
                          <a:effectLst/>
                          <a:latin typeface="Times New Roman" pitchFamily="18" charset="0"/>
                          <a:cs typeface="Times New Roman" pitchFamily="18" charset="0"/>
                        </a:rPr>
                        <a:t> view, you can use this attribute</a:t>
                      </a:r>
                      <a:r>
                        <a:rPr lang="en-US" sz="1400" b="1" dirty="0" smtClean="0">
                          <a:solidFill>
                            <a:schemeClr val="tx1"/>
                          </a:solidFill>
                          <a:effectLst/>
                          <a:latin typeface="Times New Roman" pitchFamily="18" charset="0"/>
                          <a:cs typeface="Times New Roman" pitchFamily="18" charset="0"/>
                        </a:rPr>
                        <a:t>.</a:t>
                      </a:r>
                    </a:p>
                    <a:p>
                      <a:pPr algn="just"/>
                      <a:endParaRPr lang="en-US" sz="1400" b="1" dirty="0" smtClean="0">
                        <a:solidFill>
                          <a:schemeClr val="tx1"/>
                        </a:solidFill>
                        <a:effectLst/>
                        <a:latin typeface="Times New Roman" pitchFamily="18" charset="0"/>
                        <a:cs typeface="Times New Roman" pitchFamily="18" charset="0"/>
                      </a:endParaRPr>
                    </a:p>
                    <a:p>
                      <a:pPr algn="just"/>
                      <a:endParaRPr lang="en-US" sz="1400" b="1" dirty="0" smtClean="0">
                        <a:solidFill>
                          <a:schemeClr val="tx1"/>
                        </a:solidFill>
                        <a:effectLst/>
                        <a:latin typeface="Times New Roman" pitchFamily="18" charset="0"/>
                        <a:cs typeface="Times New Roman" pitchFamily="18" charset="0"/>
                      </a:endParaRPr>
                    </a:p>
                    <a:p>
                      <a:pPr algn="just"/>
                      <a:endParaRPr lang="en-US" sz="1400" b="1" dirty="0" smtClean="0">
                        <a:solidFill>
                          <a:schemeClr val="tx1"/>
                        </a:solidFill>
                        <a:effectLst/>
                        <a:latin typeface="Times New Roman" pitchFamily="18" charset="0"/>
                        <a:cs typeface="Times New Roman" pitchFamily="18" charset="0"/>
                      </a:endParaRPr>
                    </a:p>
                    <a:p>
                      <a:pPr algn="just"/>
                      <a:endParaRPr lang="en-US" sz="1400" b="1" dirty="0" smtClean="0">
                        <a:solidFill>
                          <a:schemeClr val="tx1"/>
                        </a:solidFill>
                        <a:effectLst/>
                        <a:latin typeface="Times New Roman" pitchFamily="18" charset="0"/>
                        <a:cs typeface="Times New Roman" pitchFamily="18" charset="0"/>
                      </a:endParaRPr>
                    </a:p>
                    <a:p>
                      <a:pPr algn="just"/>
                      <a:endParaRPr lang="en-US" sz="1400" b="1" dirty="0" smtClean="0">
                        <a:solidFill>
                          <a:schemeClr val="tx1"/>
                        </a:solidFill>
                        <a:effectLst/>
                        <a:latin typeface="Times New Roman" pitchFamily="18" charset="0"/>
                        <a:cs typeface="Times New Roman" pitchFamily="18" charset="0"/>
                      </a:endParaRPr>
                    </a:p>
                    <a:p>
                      <a:pPr algn="just"/>
                      <a:endParaRPr lang="en-US" sz="1400" b="1" dirty="0" smtClean="0">
                        <a:solidFill>
                          <a:schemeClr val="tx1"/>
                        </a:solidFill>
                        <a:effectLst/>
                        <a:latin typeface="Times New Roman" pitchFamily="18" charset="0"/>
                        <a:cs typeface="Times New Roman" pitchFamily="18" charset="0"/>
                      </a:endParaRPr>
                    </a:p>
                    <a:p>
                      <a:pPr algn="just"/>
                      <a:endParaRPr lang="en-US" sz="1400" b="1" dirty="0">
                        <a:solidFill>
                          <a:schemeClr val="tx1"/>
                        </a:solidFill>
                        <a:effectLst/>
                        <a:latin typeface="Times New Roman" pitchFamily="18" charset="0"/>
                        <a:cs typeface="Times New Roman" pitchFamily="18" charset="0"/>
                      </a:endParaRPr>
                    </a:p>
                  </a:txBody>
                  <a:tcPr marL="71841" marR="71841" marT="35920" marB="35920">
                    <a:lnL w="9525" cap="flat" cmpd="sng" algn="ctr">
                      <a:solidFill>
                        <a:srgbClr val="302EC0"/>
                      </a:solidFill>
                      <a:prstDash val="solid"/>
                      <a:round/>
                      <a:headEnd type="none" w="med" len="med"/>
                      <a:tailEnd type="none" w="med" len="med"/>
                    </a:lnL>
                    <a:lnR w="9525" cap="flat" cmpd="sng" algn="ctr">
                      <a:solidFill>
                        <a:srgbClr val="302EC0"/>
                      </a:solidFill>
                      <a:prstDash val="solid"/>
                      <a:round/>
                      <a:headEnd type="none" w="med" len="med"/>
                      <a:tailEnd type="none" w="med" len="med"/>
                    </a:lnR>
                    <a:lnT w="9525" cap="flat" cmpd="sng" algn="ctr">
                      <a:solidFill>
                        <a:srgbClr val="302EC0"/>
                      </a:solidFill>
                      <a:prstDash val="solid"/>
                      <a:round/>
                      <a:headEnd type="none" w="med" len="med"/>
                      <a:tailEnd type="none" w="med" len="med"/>
                    </a:lnT>
                    <a:lnB w="9525" cap="flat" cmpd="sng" algn="ctr">
                      <a:solidFill>
                        <a:srgbClr val="302EC0"/>
                      </a:solidFill>
                      <a:prstDash val="solid"/>
                      <a:round/>
                      <a:headEnd type="none" w="med" len="med"/>
                      <a:tailEnd type="none" w="med" len="med"/>
                    </a:lnB>
                    <a:solidFill>
                      <a:srgbClr val="FFFFFF"/>
                    </a:solidFill>
                  </a:tcPr>
                </a:tc>
              </a:tr>
            </a:tbl>
          </a:graphicData>
        </a:graphic>
      </p:graphicFrame>
      <p:sp>
        <p:nvSpPr>
          <p:cNvPr id="5" name="TextBox 4"/>
          <p:cNvSpPr txBox="1"/>
          <p:nvPr/>
        </p:nvSpPr>
        <p:spPr>
          <a:xfrm>
            <a:off x="4267207" y="720429"/>
            <a:ext cx="5514110" cy="3754874"/>
          </a:xfrm>
          <a:prstGeom prst="rect">
            <a:avLst/>
          </a:prstGeom>
          <a:noFill/>
        </p:spPr>
        <p:txBody>
          <a:bodyPr wrap="square" rtlCol="0">
            <a:spAutoFit/>
          </a:bodyPr>
          <a:lstStyle/>
          <a:p>
            <a:r>
              <a:rPr lang="en-US" sz="1400" dirty="0" smtClean="0">
                <a:latin typeface="Times New Roman" pitchFamily="18" charset="0"/>
                <a:cs typeface="Times New Roman" pitchFamily="18" charset="0"/>
              </a:rPr>
              <a:t>&lt;</a:t>
            </a:r>
            <a:r>
              <a:rPr lang="en-US" sz="1400" dirty="0" err="1" smtClean="0">
                <a:latin typeface="Times New Roman" pitchFamily="18" charset="0"/>
                <a:cs typeface="Times New Roman" pitchFamily="18" charset="0"/>
              </a:rPr>
              <a:t>TableRow</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android:id</a:t>
            </a:r>
            <a:r>
              <a:rPr lang="en-US" sz="1400" dirty="0" smtClean="0">
                <a:latin typeface="Times New Roman" pitchFamily="18" charset="0"/>
                <a:cs typeface="Times New Roman" pitchFamily="18" charset="0"/>
              </a:rPr>
              <a:t>="@+id/tableRow1" 	</a:t>
            </a:r>
            <a:r>
              <a:rPr lang="en-US" sz="1400" dirty="0" err="1" smtClean="0">
                <a:latin typeface="Times New Roman" pitchFamily="18" charset="0"/>
                <a:cs typeface="Times New Roman" pitchFamily="18" charset="0"/>
              </a:rPr>
              <a:t>android:layout_width</a:t>
            </a:r>
            <a:r>
              <a:rPr lang="en-US" sz="1400" dirty="0" smtClean="0">
                <a:latin typeface="Times New Roman" pitchFamily="18" charset="0"/>
                <a:cs typeface="Times New Roman" pitchFamily="18" charset="0"/>
              </a:rPr>
              <a:t>="</a:t>
            </a:r>
            <a:r>
              <a:rPr lang="en-US" sz="1400" dirty="0" err="1" smtClean="0">
                <a:latin typeface="Times New Roman" pitchFamily="18" charset="0"/>
                <a:cs typeface="Times New Roman" pitchFamily="18" charset="0"/>
              </a:rPr>
              <a:t>wrap_content</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android:layout_height</a:t>
            </a:r>
            <a:r>
              <a:rPr lang="en-US" sz="1400" dirty="0" smtClean="0">
                <a:latin typeface="Times New Roman" pitchFamily="18" charset="0"/>
                <a:cs typeface="Times New Roman" pitchFamily="18" charset="0"/>
              </a:rPr>
              <a:t>="</a:t>
            </a:r>
            <a:r>
              <a:rPr lang="en-US" sz="1400" dirty="0" err="1" smtClean="0">
                <a:latin typeface="Times New Roman" pitchFamily="18" charset="0"/>
                <a:cs typeface="Times New Roman" pitchFamily="18" charset="0"/>
              </a:rPr>
              <a:t>wrap_content</a:t>
            </a:r>
            <a:r>
              <a:rPr lang="en-US" sz="1400" dirty="0" smtClean="0">
                <a:latin typeface="Times New Roman" pitchFamily="18" charset="0"/>
                <a:cs typeface="Times New Roman" pitchFamily="18" charset="0"/>
              </a:rPr>
              <a:t>“ &gt; </a:t>
            </a:r>
          </a:p>
          <a:p>
            <a:r>
              <a:rPr lang="en-US" sz="1400" dirty="0" smtClean="0">
                <a:latin typeface="Times New Roman" pitchFamily="18" charset="0"/>
                <a:cs typeface="Times New Roman" pitchFamily="18" charset="0"/>
              </a:rPr>
              <a:t>&lt;</a:t>
            </a:r>
            <a:r>
              <a:rPr lang="en-US" sz="1400" dirty="0" err="1" smtClean="0">
                <a:latin typeface="Times New Roman" pitchFamily="18" charset="0"/>
                <a:cs typeface="Times New Roman" pitchFamily="18" charset="0"/>
              </a:rPr>
              <a:t>TextView</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android:id</a:t>
            </a:r>
            <a:r>
              <a:rPr lang="en-US" sz="1400" dirty="0" smtClean="0">
                <a:latin typeface="Times New Roman" pitchFamily="18" charset="0"/>
                <a:cs typeface="Times New Roman" pitchFamily="18" charset="0"/>
              </a:rPr>
              <a:t>="@+id/textView1" </a:t>
            </a:r>
          </a:p>
          <a:p>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android:text</a:t>
            </a:r>
            <a:r>
              <a:rPr lang="en-US" sz="1400" dirty="0" smtClean="0">
                <a:latin typeface="Times New Roman" pitchFamily="18" charset="0"/>
                <a:cs typeface="Times New Roman" pitchFamily="18" charset="0"/>
              </a:rPr>
              <a:t>="Column 1“ /&gt;</a:t>
            </a:r>
          </a:p>
          <a:p>
            <a:r>
              <a:rPr lang="en-US" sz="1400" dirty="0" smtClean="0">
                <a:latin typeface="Times New Roman" pitchFamily="18" charset="0"/>
                <a:cs typeface="Times New Roman" pitchFamily="18" charset="0"/>
              </a:rPr>
              <a:t> &lt;Button </a:t>
            </a:r>
            <a:r>
              <a:rPr lang="en-US" sz="1400" dirty="0" err="1" smtClean="0">
                <a:latin typeface="Times New Roman" pitchFamily="18" charset="0"/>
                <a:cs typeface="Times New Roman" pitchFamily="18" charset="0"/>
              </a:rPr>
              <a:t>android:id</a:t>
            </a:r>
            <a:r>
              <a:rPr lang="en-US" sz="1400" dirty="0" smtClean="0">
                <a:latin typeface="Times New Roman" pitchFamily="18" charset="0"/>
                <a:cs typeface="Times New Roman" pitchFamily="18" charset="0"/>
              </a:rPr>
              <a:t>="@+id/button1" </a:t>
            </a:r>
          </a:p>
          <a:p>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android:text</a:t>
            </a:r>
            <a:r>
              <a:rPr lang="en-US" sz="1400" dirty="0" smtClean="0">
                <a:latin typeface="Times New Roman" pitchFamily="18" charset="0"/>
                <a:cs typeface="Times New Roman" pitchFamily="18" charset="0"/>
              </a:rPr>
              <a:t>="Column 2" /&gt; </a:t>
            </a:r>
          </a:p>
          <a:p>
            <a:r>
              <a:rPr lang="en-US" sz="1400" dirty="0" smtClean="0">
                <a:latin typeface="Times New Roman" pitchFamily="18" charset="0"/>
                <a:cs typeface="Times New Roman" pitchFamily="18" charset="0"/>
              </a:rPr>
              <a:t>&lt;/</a:t>
            </a:r>
            <a:r>
              <a:rPr lang="en-US" sz="1400" dirty="0" err="1" smtClean="0">
                <a:latin typeface="Times New Roman" pitchFamily="18" charset="0"/>
                <a:cs typeface="Times New Roman" pitchFamily="18" charset="0"/>
              </a:rPr>
              <a:t>TableRow</a:t>
            </a:r>
            <a:r>
              <a:rPr lang="en-US" sz="1400" dirty="0" smtClean="0">
                <a:latin typeface="Times New Roman" pitchFamily="18" charset="0"/>
                <a:cs typeface="Times New Roman" pitchFamily="18" charset="0"/>
              </a:rPr>
              <a:t>&gt;</a:t>
            </a:r>
          </a:p>
          <a:p>
            <a:endParaRPr lang="en-US" sz="1400" dirty="0" smtClean="0">
              <a:latin typeface="Times New Roman" pitchFamily="18" charset="0"/>
              <a:cs typeface="Times New Roman" pitchFamily="18" charset="0"/>
            </a:endParaRPr>
          </a:p>
          <a:p>
            <a:r>
              <a:rPr lang="en-US" sz="1400" dirty="0" smtClean="0">
                <a:latin typeface="Times New Roman" pitchFamily="18" charset="0"/>
                <a:cs typeface="Times New Roman" pitchFamily="18" charset="0"/>
              </a:rPr>
              <a:t>&lt;</a:t>
            </a:r>
            <a:r>
              <a:rPr lang="en-US" sz="1400" dirty="0" err="1" smtClean="0">
                <a:latin typeface="Times New Roman" pitchFamily="18" charset="0"/>
                <a:cs typeface="Times New Roman" pitchFamily="18" charset="0"/>
              </a:rPr>
              <a:t>TableRow</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android:id</a:t>
            </a:r>
            <a:r>
              <a:rPr lang="en-US" sz="1400" dirty="0" smtClean="0">
                <a:latin typeface="Times New Roman" pitchFamily="18" charset="0"/>
                <a:cs typeface="Times New Roman" pitchFamily="18" charset="0"/>
              </a:rPr>
              <a:t>="@+id/tableRow2" 	</a:t>
            </a:r>
            <a:r>
              <a:rPr lang="en-US" sz="1400" dirty="0" err="1" smtClean="0">
                <a:latin typeface="Times New Roman" pitchFamily="18" charset="0"/>
                <a:cs typeface="Times New Roman" pitchFamily="18" charset="0"/>
              </a:rPr>
              <a:t>android:layout_width</a:t>
            </a:r>
            <a:r>
              <a:rPr lang="en-US" sz="1400" dirty="0" smtClean="0">
                <a:latin typeface="Times New Roman" pitchFamily="18" charset="0"/>
                <a:cs typeface="Times New Roman" pitchFamily="18" charset="0"/>
              </a:rPr>
              <a:t>="</a:t>
            </a:r>
            <a:r>
              <a:rPr lang="en-US" sz="1400" dirty="0" err="1" smtClean="0">
                <a:latin typeface="Times New Roman" pitchFamily="18" charset="0"/>
                <a:cs typeface="Times New Roman" pitchFamily="18" charset="0"/>
              </a:rPr>
              <a:t>wrap_content</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android:layout_height</a:t>
            </a:r>
            <a:r>
              <a:rPr lang="en-US" sz="1400" dirty="0" smtClean="0">
                <a:latin typeface="Times New Roman" pitchFamily="18" charset="0"/>
                <a:cs typeface="Times New Roman" pitchFamily="18" charset="0"/>
              </a:rPr>
              <a:t>="</a:t>
            </a:r>
            <a:r>
              <a:rPr lang="en-US" sz="1400" dirty="0" err="1" smtClean="0">
                <a:latin typeface="Times New Roman" pitchFamily="18" charset="0"/>
                <a:cs typeface="Times New Roman" pitchFamily="18" charset="0"/>
              </a:rPr>
              <a:t>wrap_content</a:t>
            </a:r>
            <a:r>
              <a:rPr lang="en-US" sz="1400" dirty="0" smtClean="0">
                <a:latin typeface="Times New Roman" pitchFamily="18" charset="0"/>
                <a:cs typeface="Times New Roman" pitchFamily="18" charset="0"/>
              </a:rPr>
              <a:t>" </a:t>
            </a:r>
          </a:p>
          <a:p>
            <a:r>
              <a:rPr lang="en-US" sz="1400" dirty="0" smtClean="0">
                <a:latin typeface="Times New Roman" pitchFamily="18" charset="0"/>
                <a:cs typeface="Times New Roman" pitchFamily="18" charset="0"/>
              </a:rPr>
              <a:t>	&gt;</a:t>
            </a:r>
          </a:p>
          <a:p>
            <a:r>
              <a:rPr lang="en-US" sz="1400" dirty="0" smtClean="0">
                <a:latin typeface="Times New Roman" pitchFamily="18" charset="0"/>
                <a:cs typeface="Times New Roman" pitchFamily="18" charset="0"/>
              </a:rPr>
              <a:t>        &lt;</a:t>
            </a:r>
            <a:r>
              <a:rPr lang="en-US" sz="1400" dirty="0" err="1" smtClean="0">
                <a:latin typeface="Times New Roman" pitchFamily="18" charset="0"/>
                <a:cs typeface="Times New Roman" pitchFamily="18" charset="0"/>
              </a:rPr>
              <a:t>EditText</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android:id</a:t>
            </a:r>
            <a:r>
              <a:rPr lang="en-US" sz="1400" dirty="0" smtClean="0">
                <a:latin typeface="Times New Roman" pitchFamily="18" charset="0"/>
                <a:cs typeface="Times New Roman" pitchFamily="18" charset="0"/>
              </a:rPr>
              <a:t>="@+id/editText1" </a:t>
            </a:r>
          </a:p>
          <a:p>
            <a:r>
              <a:rPr lang="en-US" sz="1400" dirty="0" smtClean="0">
                <a:latin typeface="Times New Roman" pitchFamily="18" charset="0"/>
                <a:cs typeface="Times New Roman" pitchFamily="18" charset="0"/>
              </a:rPr>
              <a:t>	</a:t>
            </a:r>
            <a:r>
              <a:rPr lang="en-US" sz="1400" b="1" dirty="0" err="1" smtClean="0">
                <a:solidFill>
                  <a:srgbClr val="FF0000"/>
                </a:solidFill>
                <a:latin typeface="Times New Roman" pitchFamily="18" charset="0"/>
                <a:cs typeface="Times New Roman" pitchFamily="18" charset="0"/>
              </a:rPr>
              <a:t>android:layout_span</a:t>
            </a:r>
            <a:r>
              <a:rPr lang="en-US" sz="1400" b="1" dirty="0" smtClean="0">
                <a:solidFill>
                  <a:srgbClr val="FF0000"/>
                </a:solidFill>
                <a:latin typeface="Times New Roman" pitchFamily="18" charset="0"/>
                <a:cs typeface="Times New Roman" pitchFamily="18" charset="0"/>
              </a:rPr>
              <a:t>="2" </a:t>
            </a:r>
          </a:p>
          <a:p>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android:text</a:t>
            </a:r>
            <a:r>
              <a:rPr lang="en-US" sz="1400" dirty="0" smtClean="0">
                <a:latin typeface="Times New Roman" pitchFamily="18" charset="0"/>
                <a:cs typeface="Times New Roman" pitchFamily="18" charset="0"/>
              </a:rPr>
              <a:t>="Column 1 &amp; 2" /&gt; </a:t>
            </a:r>
          </a:p>
          <a:p>
            <a:r>
              <a:rPr lang="en-US" sz="1400" dirty="0" smtClean="0">
                <a:latin typeface="Times New Roman" pitchFamily="18" charset="0"/>
                <a:cs typeface="Times New Roman" pitchFamily="18" charset="0"/>
              </a:rPr>
              <a:t>&lt;/</a:t>
            </a:r>
            <a:r>
              <a:rPr lang="en-US" sz="1400" dirty="0" err="1" smtClean="0">
                <a:latin typeface="Times New Roman" pitchFamily="18" charset="0"/>
                <a:cs typeface="Times New Roman" pitchFamily="18" charset="0"/>
              </a:rPr>
              <a:t>TableRow</a:t>
            </a:r>
            <a:r>
              <a:rPr lang="en-US" sz="1400" dirty="0" smtClean="0">
                <a:latin typeface="Times New Roman" pitchFamily="18" charset="0"/>
                <a:cs typeface="Times New Roman" pitchFamily="18" charset="0"/>
              </a:rPr>
              <a:t>&gt;</a:t>
            </a:r>
            <a:endParaRPr lang="en-US" sz="1400" dirty="0">
              <a:latin typeface="Times New Roman" pitchFamily="18" charset="0"/>
              <a:cs typeface="Times New Roman" pitchFamily="18" charset="0"/>
            </a:endParaRPr>
          </a:p>
        </p:txBody>
      </p:sp>
      <p:pic>
        <p:nvPicPr>
          <p:cNvPr id="3074" name="Picture 2"/>
          <p:cNvPicPr>
            <a:picLocks noChangeAspect="1" noChangeArrowheads="1"/>
          </p:cNvPicPr>
          <p:nvPr/>
        </p:nvPicPr>
        <p:blipFill>
          <a:blip r:embed="rId2"/>
          <a:srcRect/>
          <a:stretch>
            <a:fillRect/>
          </a:stretch>
        </p:blipFill>
        <p:spPr bwMode="auto">
          <a:xfrm>
            <a:off x="8561676" y="1068532"/>
            <a:ext cx="3076575" cy="2171700"/>
          </a:xfrm>
          <a:prstGeom prst="rect">
            <a:avLst/>
          </a:prstGeom>
          <a:noFill/>
          <a:ln w="9525">
            <a:noFill/>
            <a:miter lim="800000"/>
            <a:headEnd/>
            <a:tailEnd/>
          </a:ln>
          <a:effectLst/>
        </p:spPr>
      </p:pic>
      <p:pic>
        <p:nvPicPr>
          <p:cNvPr id="3075" name="Picture 3"/>
          <p:cNvPicPr>
            <a:picLocks noChangeAspect="1" noChangeArrowheads="1"/>
          </p:cNvPicPr>
          <p:nvPr/>
        </p:nvPicPr>
        <p:blipFill>
          <a:blip r:embed="rId3"/>
          <a:srcRect/>
          <a:stretch>
            <a:fillRect/>
          </a:stretch>
        </p:blipFill>
        <p:spPr bwMode="auto">
          <a:xfrm>
            <a:off x="6999836" y="5056912"/>
            <a:ext cx="3391073" cy="1717964"/>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Rectangle 1"/>
          <p:cNvSpPr>
            <a:spLocks noChangeArrowheads="1"/>
          </p:cNvSpPr>
          <p:nvPr/>
        </p:nvSpPr>
        <p:spPr bwMode="auto">
          <a:xfrm>
            <a:off x="0" y="468894"/>
            <a:ext cx="6722546" cy="5278368"/>
          </a:xfrm>
          <a:prstGeom prst="rect">
            <a:avLst/>
          </a:prstGeom>
          <a:solidFill>
            <a:srgbClr val="FFFFFF"/>
          </a:solidFill>
          <a:ln w="9525">
            <a:noFill/>
            <a:miter lim="800000"/>
            <a:headEnd/>
            <a:tailEnd/>
          </a:ln>
          <a:effectLst/>
        </p:spPr>
        <p:txBody>
          <a:bodyPr vert="horz" wrap="none" lIns="91440" tIns="0" rIns="91440" bIns="4572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1700" b="0" i="0" u="none" strike="noStrike" cap="none" normalizeH="0" baseline="0" dirty="0" smtClean="0">
                <a:ln>
                  <a:noFill/>
                </a:ln>
                <a:solidFill>
                  <a:srgbClr val="333333"/>
                </a:solidFill>
                <a:effectLst/>
                <a:latin typeface="Times New Roman" pitchFamily="18" charset="0"/>
                <a:cs typeface="Times New Roman" pitchFamily="18" charset="0"/>
              </a:rPr>
              <a:t>&lt;?xml version="1.0" encoding="utf-8"?&gt;</a:t>
            </a:r>
          </a:p>
          <a:p>
            <a:pPr marL="0" marR="0" lvl="0" indent="0" algn="just" defTabSz="914400" rtl="0" eaLnBrk="1" fontAlgn="base" latinLnBrk="0" hangingPunct="1">
              <a:lnSpc>
                <a:spcPct val="100000"/>
              </a:lnSpc>
              <a:spcBef>
                <a:spcPct val="0"/>
              </a:spcBef>
              <a:spcAft>
                <a:spcPct val="0"/>
              </a:spcAft>
              <a:buClrTx/>
              <a:buSzTx/>
              <a:buFontTx/>
              <a:buNone/>
              <a:tabLst/>
            </a:pPr>
            <a:r>
              <a:rPr kumimoji="0" lang="en-US" sz="1700" b="0" i="0" u="none" strike="noStrike" cap="none" normalizeH="0" baseline="0" dirty="0" smtClean="0">
                <a:ln>
                  <a:noFill/>
                </a:ln>
                <a:solidFill>
                  <a:srgbClr val="333333"/>
                </a:solidFill>
                <a:effectLst/>
                <a:latin typeface="Times New Roman" pitchFamily="18" charset="0"/>
                <a:cs typeface="Times New Roman" pitchFamily="18" charset="0"/>
              </a:rPr>
              <a:t> &lt;</a:t>
            </a:r>
            <a:r>
              <a:rPr kumimoji="0" lang="en-US" sz="1700" b="0" i="0" u="none" strike="noStrike" cap="none" normalizeH="0" baseline="0" dirty="0" err="1" smtClean="0">
                <a:ln>
                  <a:noFill/>
                </a:ln>
                <a:solidFill>
                  <a:srgbClr val="333333"/>
                </a:solidFill>
                <a:effectLst/>
                <a:latin typeface="Times New Roman" pitchFamily="18" charset="0"/>
                <a:cs typeface="Times New Roman" pitchFamily="18" charset="0"/>
              </a:rPr>
              <a:t>TableLayout</a:t>
            </a:r>
            <a:r>
              <a:rPr kumimoji="0" lang="en-US" sz="1700" b="0" i="0" u="none" strike="noStrike" cap="none" normalizeH="0" baseline="0" dirty="0" smtClean="0">
                <a:ln>
                  <a:noFill/>
                </a:ln>
                <a:solidFill>
                  <a:srgbClr val="333333"/>
                </a:solidFill>
                <a:effectLst/>
                <a:latin typeface="Times New Roman" pitchFamily="18" charset="0"/>
                <a:cs typeface="Times New Roman" pitchFamily="18" charset="0"/>
              </a:rPr>
              <a:t> </a:t>
            </a:r>
            <a:r>
              <a:rPr kumimoji="0" lang="en-US" sz="1700" b="0" i="0" u="none" strike="noStrike" cap="none" normalizeH="0" baseline="0" dirty="0" err="1" smtClean="0">
                <a:ln>
                  <a:noFill/>
                </a:ln>
                <a:solidFill>
                  <a:srgbClr val="333333"/>
                </a:solidFill>
                <a:effectLst/>
                <a:latin typeface="Times New Roman" pitchFamily="18" charset="0"/>
                <a:cs typeface="Times New Roman" pitchFamily="18" charset="0"/>
              </a:rPr>
              <a:t>xmlns:android</a:t>
            </a:r>
            <a:r>
              <a:rPr kumimoji="0" lang="en-US" sz="1700" b="0" i="0" u="none" strike="noStrike" cap="none" normalizeH="0" baseline="0" dirty="0" smtClean="0">
                <a:ln>
                  <a:noFill/>
                </a:ln>
                <a:solidFill>
                  <a:srgbClr val="333333"/>
                </a:solidFill>
                <a:effectLst/>
                <a:latin typeface="Times New Roman" pitchFamily="18" charset="0"/>
                <a:cs typeface="Times New Roman" pitchFamily="18" charset="0"/>
              </a:rPr>
              <a:t>=</a:t>
            </a:r>
            <a:r>
              <a:rPr kumimoji="0" lang="en-US" sz="1700" b="0" i="0" u="none" strike="noStrike" cap="none" normalizeH="0" baseline="0" dirty="0" smtClean="0">
                <a:ln>
                  <a:noFill/>
                </a:ln>
                <a:solidFill>
                  <a:srgbClr val="333333"/>
                </a:solidFill>
                <a:effectLst/>
                <a:latin typeface="Times New Roman" pitchFamily="18" charset="0"/>
                <a:cs typeface="Times New Roman" pitchFamily="18" charset="0"/>
                <a:hlinkClick r:id="rId2"/>
              </a:rPr>
              <a:t>http://schemas.android.com/apk/res/android</a:t>
            </a:r>
            <a:endParaRPr kumimoji="0" lang="en-US" sz="1700" b="0" i="0" u="none" strike="noStrike" cap="none" normalizeH="0" baseline="0" dirty="0" smtClean="0">
              <a:ln>
                <a:noFill/>
              </a:ln>
              <a:solidFill>
                <a:srgbClr val="333333"/>
              </a:solidFill>
              <a:effectLst/>
              <a:latin typeface="Times New Roman" pitchFamily="18" charset="0"/>
              <a:cs typeface="Times New Roman" pitchFamily="18" charset="0"/>
            </a:endParaRPr>
          </a:p>
          <a:p>
            <a:pPr marL="0" marR="0" lvl="0" indent="0" algn="just" defTabSz="914400" rtl="0" eaLnBrk="1" fontAlgn="base" latinLnBrk="0" hangingPunct="1">
              <a:lnSpc>
                <a:spcPct val="100000"/>
              </a:lnSpc>
              <a:spcBef>
                <a:spcPct val="0"/>
              </a:spcBef>
              <a:spcAft>
                <a:spcPct val="0"/>
              </a:spcAft>
              <a:buClrTx/>
              <a:buSzTx/>
              <a:buFontTx/>
              <a:buNone/>
              <a:tabLst/>
            </a:pPr>
            <a:r>
              <a:rPr kumimoji="0" lang="en-US" sz="1700" b="0" i="0" u="none" strike="noStrike" cap="none" normalizeH="0" baseline="0" dirty="0" smtClean="0">
                <a:ln>
                  <a:noFill/>
                </a:ln>
                <a:solidFill>
                  <a:srgbClr val="333333"/>
                </a:solidFill>
                <a:effectLst/>
                <a:latin typeface="Times New Roman" pitchFamily="18" charset="0"/>
                <a:cs typeface="Times New Roman" pitchFamily="18" charset="0"/>
              </a:rPr>
              <a:t> </a:t>
            </a:r>
            <a:r>
              <a:rPr kumimoji="0" lang="en-US" sz="1700" b="0" i="0" u="none" strike="noStrike" cap="none" normalizeH="0" baseline="0" dirty="0" err="1" smtClean="0">
                <a:ln>
                  <a:noFill/>
                </a:ln>
                <a:solidFill>
                  <a:srgbClr val="333333"/>
                </a:solidFill>
                <a:effectLst/>
                <a:latin typeface="Times New Roman" pitchFamily="18" charset="0"/>
                <a:cs typeface="Times New Roman" pitchFamily="18" charset="0"/>
              </a:rPr>
              <a:t>xmlns:tools</a:t>
            </a:r>
            <a:r>
              <a:rPr kumimoji="0" lang="en-US" sz="1700" b="0" i="0" u="none" strike="noStrike" cap="none" normalizeH="0" baseline="0" dirty="0" smtClean="0">
                <a:ln>
                  <a:noFill/>
                </a:ln>
                <a:solidFill>
                  <a:srgbClr val="333333"/>
                </a:solidFill>
                <a:effectLst/>
                <a:latin typeface="Times New Roman" pitchFamily="18" charset="0"/>
                <a:cs typeface="Times New Roman" pitchFamily="18" charset="0"/>
              </a:rPr>
              <a:t>=</a:t>
            </a:r>
            <a:r>
              <a:rPr kumimoji="0" lang="en-US" sz="1700" b="0" i="0" u="none" strike="noStrike" cap="none" normalizeH="0" baseline="0" dirty="0" smtClean="0">
                <a:ln>
                  <a:noFill/>
                </a:ln>
                <a:solidFill>
                  <a:srgbClr val="333333"/>
                </a:solidFill>
                <a:effectLst/>
                <a:latin typeface="Times New Roman" pitchFamily="18" charset="0"/>
                <a:cs typeface="Times New Roman" pitchFamily="18" charset="0"/>
                <a:hlinkClick r:id="rId3"/>
              </a:rPr>
              <a:t>http://schemas.android.com/tools</a:t>
            </a:r>
            <a:endParaRPr kumimoji="0" lang="en-US" sz="1700" b="0" i="0" u="none" strike="noStrike" cap="none" normalizeH="0" baseline="0" dirty="0" smtClean="0">
              <a:ln>
                <a:noFill/>
              </a:ln>
              <a:solidFill>
                <a:srgbClr val="333333"/>
              </a:solidFill>
              <a:effectLst/>
              <a:latin typeface="Times New Roman" pitchFamily="18" charset="0"/>
              <a:cs typeface="Times New Roman" pitchFamily="18" charset="0"/>
            </a:endParaRPr>
          </a:p>
          <a:p>
            <a:pPr marL="0" marR="0" lvl="0" indent="0" algn="just" defTabSz="914400" rtl="0" eaLnBrk="1" fontAlgn="base" latinLnBrk="0" hangingPunct="1">
              <a:lnSpc>
                <a:spcPct val="100000"/>
              </a:lnSpc>
              <a:spcBef>
                <a:spcPct val="0"/>
              </a:spcBef>
              <a:spcAft>
                <a:spcPct val="0"/>
              </a:spcAft>
              <a:buClrTx/>
              <a:buSzTx/>
              <a:buFontTx/>
              <a:buNone/>
              <a:tabLst/>
            </a:pPr>
            <a:r>
              <a:rPr kumimoji="0" lang="en-US" sz="1700" b="0" i="0" u="none" strike="noStrike" cap="none" normalizeH="0" baseline="0" dirty="0" smtClean="0">
                <a:ln>
                  <a:noFill/>
                </a:ln>
                <a:solidFill>
                  <a:srgbClr val="333333"/>
                </a:solidFill>
                <a:effectLst/>
                <a:latin typeface="Times New Roman" pitchFamily="18" charset="0"/>
                <a:cs typeface="Times New Roman" pitchFamily="18" charset="0"/>
              </a:rPr>
              <a:t> </a:t>
            </a:r>
            <a:r>
              <a:rPr kumimoji="0" lang="en-US" sz="1700" b="0" i="0" u="none" strike="noStrike" cap="none" normalizeH="0" baseline="0" dirty="0" err="1" smtClean="0">
                <a:ln>
                  <a:noFill/>
                </a:ln>
                <a:solidFill>
                  <a:srgbClr val="333333"/>
                </a:solidFill>
                <a:effectLst/>
                <a:latin typeface="Times New Roman" pitchFamily="18" charset="0"/>
                <a:cs typeface="Times New Roman" pitchFamily="18" charset="0"/>
              </a:rPr>
              <a:t>android:layout_width</a:t>
            </a:r>
            <a:r>
              <a:rPr kumimoji="0" lang="en-US" sz="1700" b="0" i="0" u="none" strike="noStrike" cap="none" normalizeH="0" baseline="0" dirty="0" smtClean="0">
                <a:ln>
                  <a:noFill/>
                </a:ln>
                <a:solidFill>
                  <a:srgbClr val="333333"/>
                </a:solidFill>
                <a:effectLst/>
                <a:latin typeface="Times New Roman" pitchFamily="18" charset="0"/>
                <a:cs typeface="Times New Roman" pitchFamily="18" charset="0"/>
              </a:rPr>
              <a:t>="</a:t>
            </a:r>
            <a:r>
              <a:rPr kumimoji="0" lang="en-US" sz="1700" b="0" i="0" u="none" strike="noStrike" cap="none" normalizeH="0" baseline="0" dirty="0" err="1" smtClean="0">
                <a:ln>
                  <a:noFill/>
                </a:ln>
                <a:solidFill>
                  <a:srgbClr val="333333"/>
                </a:solidFill>
                <a:effectLst/>
                <a:latin typeface="Times New Roman" pitchFamily="18" charset="0"/>
                <a:cs typeface="Times New Roman" pitchFamily="18" charset="0"/>
              </a:rPr>
              <a:t>match_parent</a:t>
            </a:r>
            <a:r>
              <a:rPr kumimoji="0" lang="en-US" sz="1700" b="0" i="0" u="none" strike="noStrike" cap="none" normalizeH="0" baseline="0" dirty="0" smtClean="0">
                <a:ln>
                  <a:noFill/>
                </a:ln>
                <a:solidFill>
                  <a:srgbClr val="333333"/>
                </a:solidFill>
                <a:effectLst/>
                <a:latin typeface="Times New Roman" pitchFamily="18" charset="0"/>
                <a:cs typeface="Times New Roman" pitchFamily="18" charset="0"/>
              </a:rPr>
              <a:t>“</a:t>
            </a:r>
          </a:p>
          <a:p>
            <a:pPr marL="0" marR="0" lvl="0" indent="0" algn="just" defTabSz="914400" rtl="0" eaLnBrk="1" fontAlgn="base" latinLnBrk="0" hangingPunct="1">
              <a:lnSpc>
                <a:spcPct val="100000"/>
              </a:lnSpc>
              <a:spcBef>
                <a:spcPct val="0"/>
              </a:spcBef>
              <a:spcAft>
                <a:spcPct val="0"/>
              </a:spcAft>
              <a:buClrTx/>
              <a:buSzTx/>
              <a:buFontTx/>
              <a:buNone/>
              <a:tabLst/>
            </a:pPr>
            <a:r>
              <a:rPr kumimoji="0" lang="en-US" sz="1700" b="0" i="0" u="none" strike="noStrike" cap="none" normalizeH="0" baseline="0" dirty="0" smtClean="0">
                <a:ln>
                  <a:noFill/>
                </a:ln>
                <a:solidFill>
                  <a:srgbClr val="333333"/>
                </a:solidFill>
                <a:effectLst/>
                <a:latin typeface="Times New Roman" pitchFamily="18" charset="0"/>
                <a:cs typeface="Times New Roman" pitchFamily="18" charset="0"/>
              </a:rPr>
              <a:t> </a:t>
            </a:r>
            <a:r>
              <a:rPr kumimoji="0" lang="en-US" sz="1700" b="0" i="0" u="none" strike="noStrike" cap="none" normalizeH="0" baseline="0" dirty="0" err="1" smtClean="0">
                <a:ln>
                  <a:noFill/>
                </a:ln>
                <a:solidFill>
                  <a:srgbClr val="333333"/>
                </a:solidFill>
                <a:effectLst/>
                <a:latin typeface="Times New Roman" pitchFamily="18" charset="0"/>
                <a:cs typeface="Times New Roman" pitchFamily="18" charset="0"/>
              </a:rPr>
              <a:t>android:layout_height</a:t>
            </a:r>
            <a:r>
              <a:rPr kumimoji="0" lang="en-US" sz="1700" b="0" i="0" u="none" strike="noStrike" cap="none" normalizeH="0" baseline="0" dirty="0" smtClean="0">
                <a:ln>
                  <a:noFill/>
                </a:ln>
                <a:solidFill>
                  <a:srgbClr val="333333"/>
                </a:solidFill>
                <a:effectLst/>
                <a:latin typeface="Times New Roman" pitchFamily="18" charset="0"/>
                <a:cs typeface="Times New Roman" pitchFamily="18" charset="0"/>
              </a:rPr>
              <a:t>="</a:t>
            </a:r>
            <a:r>
              <a:rPr kumimoji="0" lang="en-US" sz="1700" b="0" i="0" u="none" strike="noStrike" cap="none" normalizeH="0" baseline="0" dirty="0" err="1" smtClean="0">
                <a:ln>
                  <a:noFill/>
                </a:ln>
                <a:solidFill>
                  <a:srgbClr val="333333"/>
                </a:solidFill>
                <a:effectLst/>
                <a:latin typeface="Times New Roman" pitchFamily="18" charset="0"/>
                <a:cs typeface="Times New Roman" pitchFamily="18" charset="0"/>
              </a:rPr>
              <a:t>match_parent</a:t>
            </a:r>
            <a:r>
              <a:rPr kumimoji="0" lang="en-US" sz="1700" b="0" i="0" u="none" strike="noStrike" cap="none" normalizeH="0" baseline="0" dirty="0" smtClean="0">
                <a:ln>
                  <a:noFill/>
                </a:ln>
                <a:solidFill>
                  <a:srgbClr val="333333"/>
                </a:solidFill>
                <a:effectLst/>
                <a:latin typeface="Times New Roman" pitchFamily="18" charset="0"/>
                <a:cs typeface="Times New Roman" pitchFamily="18" charset="0"/>
              </a:rPr>
              <a:t>“</a:t>
            </a:r>
          </a:p>
          <a:p>
            <a:pPr marL="0" marR="0" lvl="0" indent="0" algn="just" defTabSz="914400" rtl="0" eaLnBrk="1" fontAlgn="base" latinLnBrk="0" hangingPunct="1">
              <a:lnSpc>
                <a:spcPct val="100000"/>
              </a:lnSpc>
              <a:spcBef>
                <a:spcPct val="0"/>
              </a:spcBef>
              <a:spcAft>
                <a:spcPct val="0"/>
              </a:spcAft>
              <a:buClrTx/>
              <a:buSzTx/>
              <a:buFontTx/>
              <a:buNone/>
              <a:tabLst/>
            </a:pPr>
            <a:r>
              <a:rPr kumimoji="0" lang="en-US" sz="1700" b="0" i="0" u="none" strike="noStrike" cap="none" normalizeH="0" baseline="0" dirty="0" smtClean="0">
                <a:ln>
                  <a:noFill/>
                </a:ln>
                <a:solidFill>
                  <a:srgbClr val="333333"/>
                </a:solidFill>
                <a:effectLst/>
                <a:latin typeface="Times New Roman" pitchFamily="18" charset="0"/>
                <a:cs typeface="Times New Roman" pitchFamily="18" charset="0"/>
              </a:rPr>
              <a:t> </a:t>
            </a:r>
            <a:r>
              <a:rPr kumimoji="0" lang="en-US" sz="1700" b="0" i="0" u="none" strike="noStrike" cap="none" normalizeH="0" baseline="0" dirty="0" err="1" smtClean="0">
                <a:ln>
                  <a:noFill/>
                </a:ln>
                <a:solidFill>
                  <a:srgbClr val="333333"/>
                </a:solidFill>
                <a:effectLst/>
                <a:latin typeface="Times New Roman" pitchFamily="18" charset="0"/>
                <a:cs typeface="Times New Roman" pitchFamily="18" charset="0"/>
              </a:rPr>
              <a:t>android:padding</a:t>
            </a:r>
            <a:r>
              <a:rPr kumimoji="0" lang="en-US" sz="1700" b="0" i="0" u="none" strike="noStrike" cap="none" normalizeH="0" baseline="0" dirty="0" smtClean="0">
                <a:ln>
                  <a:noFill/>
                </a:ln>
                <a:solidFill>
                  <a:srgbClr val="333333"/>
                </a:solidFill>
                <a:effectLst/>
                <a:latin typeface="Times New Roman" pitchFamily="18" charset="0"/>
                <a:cs typeface="Times New Roman" pitchFamily="18" charset="0"/>
              </a:rPr>
              <a:t>=“16dp“</a:t>
            </a:r>
          </a:p>
          <a:p>
            <a:pPr marL="0" marR="0" lvl="0" indent="0" algn="just" defTabSz="914400" rtl="0" eaLnBrk="1" fontAlgn="base" latinLnBrk="0" hangingPunct="1">
              <a:lnSpc>
                <a:spcPct val="100000"/>
              </a:lnSpc>
              <a:spcBef>
                <a:spcPct val="0"/>
              </a:spcBef>
              <a:spcAft>
                <a:spcPct val="0"/>
              </a:spcAft>
              <a:buClrTx/>
              <a:buSzTx/>
              <a:buFontTx/>
              <a:buNone/>
              <a:tabLst/>
            </a:pPr>
            <a:r>
              <a:rPr kumimoji="0" lang="en-US" sz="1700" b="0" i="0" u="none" strike="noStrike" cap="none" normalizeH="0" baseline="0" dirty="0" smtClean="0">
                <a:ln>
                  <a:noFill/>
                </a:ln>
                <a:solidFill>
                  <a:srgbClr val="333333"/>
                </a:solidFill>
                <a:effectLst/>
                <a:latin typeface="Times New Roman" pitchFamily="18" charset="0"/>
                <a:cs typeface="Times New Roman" pitchFamily="18" charset="0"/>
              </a:rPr>
              <a:t> </a:t>
            </a:r>
            <a:r>
              <a:rPr kumimoji="0" lang="en-US" sz="1700" b="1" i="0" u="none" strike="noStrike" cap="none" normalizeH="0" baseline="0" dirty="0" err="1" smtClean="0">
                <a:ln>
                  <a:noFill/>
                </a:ln>
                <a:solidFill>
                  <a:srgbClr val="FF0000"/>
                </a:solidFill>
                <a:effectLst/>
                <a:latin typeface="Times New Roman" pitchFamily="18" charset="0"/>
                <a:cs typeface="Times New Roman" pitchFamily="18" charset="0"/>
              </a:rPr>
              <a:t>android:stretchColumns</a:t>
            </a:r>
            <a:r>
              <a:rPr kumimoji="0" lang="en-US" sz="1700" b="1" i="0" u="none" strike="noStrike" cap="none" normalizeH="0" baseline="0" dirty="0" smtClean="0">
                <a:ln>
                  <a:noFill/>
                </a:ln>
                <a:solidFill>
                  <a:srgbClr val="FF0000"/>
                </a:solidFill>
                <a:effectLst/>
                <a:latin typeface="Times New Roman" pitchFamily="18" charset="0"/>
                <a:cs typeface="Times New Roman" pitchFamily="18" charset="0"/>
              </a:rPr>
              <a:t>="*" </a:t>
            </a:r>
            <a:r>
              <a:rPr kumimoji="0" lang="en-US" sz="1700" b="0" i="0" u="none" strike="noStrike" cap="none" normalizeH="0" baseline="0" dirty="0" smtClean="0">
                <a:ln>
                  <a:noFill/>
                </a:ln>
                <a:solidFill>
                  <a:srgbClr val="333333"/>
                </a:solidFill>
                <a:effectLst/>
                <a:latin typeface="Times New Roman" pitchFamily="18" charset="0"/>
                <a:cs typeface="Times New Roman" pitchFamily="18" charset="0"/>
              </a:rPr>
              <a:t>&gt;</a:t>
            </a:r>
            <a:r>
              <a:rPr kumimoji="0" lang="en-US" sz="1700" b="0" i="0" u="none" strike="noStrike" cap="none" normalizeH="0" baseline="0" dirty="0" smtClean="0">
                <a:ln>
                  <a:noFill/>
                </a:ln>
                <a:solidFill>
                  <a:schemeClr val="tx1"/>
                </a:solidFill>
                <a:effectLst/>
                <a:latin typeface="Times New Roman" pitchFamily="18" charset="0"/>
                <a:cs typeface="Times New Roman" pitchFamily="18" charset="0"/>
              </a:rPr>
              <a:t> </a:t>
            </a:r>
          </a:p>
          <a:p>
            <a:pPr lvl="0" algn="just" defTabSz="914400" fontAlgn="base">
              <a:spcBef>
                <a:spcPct val="0"/>
              </a:spcBef>
              <a:spcAft>
                <a:spcPct val="0"/>
              </a:spcAft>
            </a:pPr>
            <a:r>
              <a:rPr lang="en-US" sz="1700" b="1" dirty="0" smtClean="0">
                <a:solidFill>
                  <a:srgbClr val="FF0000"/>
                </a:solidFill>
                <a:latin typeface="Times New Roman" pitchFamily="18" charset="0"/>
                <a:cs typeface="Times New Roman" pitchFamily="18" charset="0"/>
              </a:rPr>
              <a:t>&lt;</a:t>
            </a:r>
            <a:r>
              <a:rPr lang="en-US" sz="1700" b="1" dirty="0" err="1" smtClean="0">
                <a:solidFill>
                  <a:srgbClr val="FF0000"/>
                </a:solidFill>
                <a:latin typeface="Times New Roman" pitchFamily="18" charset="0"/>
                <a:cs typeface="Times New Roman" pitchFamily="18" charset="0"/>
              </a:rPr>
              <a:t>TableRow</a:t>
            </a:r>
            <a:r>
              <a:rPr lang="en-US" sz="1700" b="1" dirty="0" smtClean="0">
                <a:solidFill>
                  <a:srgbClr val="FF0000"/>
                </a:solidFill>
                <a:latin typeface="Times New Roman" pitchFamily="18" charset="0"/>
                <a:cs typeface="Times New Roman" pitchFamily="18" charset="0"/>
              </a:rPr>
              <a:t> </a:t>
            </a:r>
          </a:p>
          <a:p>
            <a:pPr lvl="0" algn="just" defTabSz="914400" fontAlgn="base">
              <a:spcBef>
                <a:spcPct val="0"/>
              </a:spcBef>
              <a:spcAft>
                <a:spcPct val="0"/>
              </a:spcAft>
            </a:pPr>
            <a:r>
              <a:rPr lang="en-US" sz="1700" dirty="0" smtClean="0">
                <a:latin typeface="Times New Roman" pitchFamily="18" charset="0"/>
                <a:cs typeface="Times New Roman" pitchFamily="18" charset="0"/>
              </a:rPr>
              <a:t>       </a:t>
            </a:r>
            <a:r>
              <a:rPr lang="en-US" sz="1700" dirty="0" err="1" smtClean="0">
                <a:latin typeface="Times New Roman" pitchFamily="18" charset="0"/>
                <a:cs typeface="Times New Roman" pitchFamily="18" charset="0"/>
              </a:rPr>
              <a:t>android:layout_width</a:t>
            </a:r>
            <a:r>
              <a:rPr lang="en-US" sz="1700" dirty="0" smtClean="0">
                <a:latin typeface="Times New Roman" pitchFamily="18" charset="0"/>
                <a:cs typeface="Times New Roman" pitchFamily="18" charset="0"/>
              </a:rPr>
              <a:t>="</a:t>
            </a:r>
            <a:r>
              <a:rPr lang="en-US" sz="1700" dirty="0" err="1" smtClean="0">
                <a:latin typeface="Times New Roman" pitchFamily="18" charset="0"/>
                <a:cs typeface="Times New Roman" pitchFamily="18" charset="0"/>
              </a:rPr>
              <a:t>match_parent</a:t>
            </a:r>
            <a:r>
              <a:rPr lang="en-US" sz="1700" dirty="0" smtClean="0">
                <a:latin typeface="Times New Roman" pitchFamily="18" charset="0"/>
                <a:cs typeface="Times New Roman" pitchFamily="18" charset="0"/>
              </a:rPr>
              <a:t>“</a:t>
            </a:r>
          </a:p>
          <a:p>
            <a:pPr lvl="0" algn="just" defTabSz="914400" fontAlgn="base">
              <a:spcBef>
                <a:spcPct val="0"/>
              </a:spcBef>
              <a:spcAft>
                <a:spcPct val="0"/>
              </a:spcAft>
            </a:pPr>
            <a:r>
              <a:rPr lang="en-US" sz="1700" dirty="0" smtClean="0">
                <a:latin typeface="Times New Roman" pitchFamily="18" charset="0"/>
                <a:cs typeface="Times New Roman" pitchFamily="18" charset="0"/>
              </a:rPr>
              <a:t>       </a:t>
            </a:r>
            <a:r>
              <a:rPr lang="en-US" sz="1700" dirty="0" err="1" smtClean="0">
                <a:latin typeface="Times New Roman" pitchFamily="18" charset="0"/>
                <a:cs typeface="Times New Roman" pitchFamily="18" charset="0"/>
              </a:rPr>
              <a:t>android:layout_height</a:t>
            </a:r>
            <a:r>
              <a:rPr lang="en-US" sz="1700" dirty="0" smtClean="0">
                <a:latin typeface="Times New Roman" pitchFamily="18" charset="0"/>
                <a:cs typeface="Times New Roman" pitchFamily="18" charset="0"/>
              </a:rPr>
              <a:t>="</a:t>
            </a:r>
            <a:r>
              <a:rPr lang="en-US" sz="1700" dirty="0" err="1" smtClean="0">
                <a:latin typeface="Times New Roman" pitchFamily="18" charset="0"/>
                <a:cs typeface="Times New Roman" pitchFamily="18" charset="0"/>
              </a:rPr>
              <a:t>match_parent</a:t>
            </a:r>
            <a:r>
              <a:rPr lang="en-US" sz="1700" dirty="0" smtClean="0">
                <a:latin typeface="Times New Roman" pitchFamily="18" charset="0"/>
                <a:cs typeface="Times New Roman" pitchFamily="18" charset="0"/>
              </a:rPr>
              <a:t>" &gt;</a:t>
            </a:r>
          </a:p>
          <a:p>
            <a:pPr lvl="0" algn="just" defTabSz="914400" fontAlgn="base">
              <a:spcBef>
                <a:spcPct val="0"/>
              </a:spcBef>
              <a:spcAft>
                <a:spcPct val="0"/>
              </a:spcAft>
            </a:pPr>
            <a:r>
              <a:rPr lang="en-US" sz="1700" dirty="0" smtClean="0">
                <a:latin typeface="Times New Roman" pitchFamily="18" charset="0"/>
                <a:cs typeface="Times New Roman" pitchFamily="18" charset="0"/>
              </a:rPr>
              <a:t>    &lt;</a:t>
            </a:r>
            <a:r>
              <a:rPr lang="en-US" sz="1700" dirty="0" err="1" smtClean="0">
                <a:latin typeface="Times New Roman" pitchFamily="18" charset="0"/>
                <a:cs typeface="Times New Roman" pitchFamily="18" charset="0"/>
              </a:rPr>
              <a:t>TextView</a:t>
            </a:r>
            <a:r>
              <a:rPr lang="en-US" sz="1700" dirty="0" smtClean="0">
                <a:latin typeface="Times New Roman" pitchFamily="18" charset="0"/>
                <a:cs typeface="Times New Roman" pitchFamily="18" charset="0"/>
              </a:rPr>
              <a:t> </a:t>
            </a:r>
            <a:r>
              <a:rPr lang="en-US" sz="1700" dirty="0" err="1" smtClean="0">
                <a:latin typeface="Times New Roman" pitchFamily="18" charset="0"/>
                <a:cs typeface="Times New Roman" pitchFamily="18" charset="0"/>
              </a:rPr>
              <a:t>android:id</a:t>
            </a:r>
            <a:r>
              <a:rPr lang="en-US" sz="1700" dirty="0" smtClean="0">
                <a:latin typeface="Times New Roman" pitchFamily="18" charset="0"/>
                <a:cs typeface="Times New Roman" pitchFamily="18" charset="0"/>
              </a:rPr>
              <a:t>="@+id/</a:t>
            </a:r>
            <a:r>
              <a:rPr lang="en-US" sz="1700" dirty="0" err="1" smtClean="0">
                <a:latin typeface="Times New Roman" pitchFamily="18" charset="0"/>
                <a:cs typeface="Times New Roman" pitchFamily="18" charset="0"/>
              </a:rPr>
              <a:t>tvUsername</a:t>
            </a:r>
            <a:r>
              <a:rPr lang="en-US" sz="1700" dirty="0" smtClean="0">
                <a:latin typeface="Times New Roman" pitchFamily="18" charset="0"/>
                <a:cs typeface="Times New Roman" pitchFamily="18" charset="0"/>
              </a:rPr>
              <a:t>“</a:t>
            </a:r>
          </a:p>
          <a:p>
            <a:pPr lvl="0" algn="just" defTabSz="914400" fontAlgn="base">
              <a:spcBef>
                <a:spcPct val="0"/>
              </a:spcBef>
              <a:spcAft>
                <a:spcPct val="0"/>
              </a:spcAft>
            </a:pPr>
            <a:r>
              <a:rPr lang="en-US" sz="1700" dirty="0" smtClean="0">
                <a:latin typeface="Times New Roman" pitchFamily="18" charset="0"/>
                <a:cs typeface="Times New Roman" pitchFamily="18" charset="0"/>
              </a:rPr>
              <a:t> 	</a:t>
            </a:r>
            <a:r>
              <a:rPr lang="en-US" sz="1700" dirty="0" err="1" smtClean="0">
                <a:latin typeface="Times New Roman" pitchFamily="18" charset="0"/>
                <a:cs typeface="Times New Roman" pitchFamily="18" charset="0"/>
              </a:rPr>
              <a:t>android:layout_width</a:t>
            </a:r>
            <a:r>
              <a:rPr lang="en-US" sz="1700" dirty="0" smtClean="0">
                <a:latin typeface="Times New Roman" pitchFamily="18" charset="0"/>
                <a:cs typeface="Times New Roman" pitchFamily="18" charset="0"/>
              </a:rPr>
              <a:t>="</a:t>
            </a:r>
            <a:r>
              <a:rPr lang="en-US" sz="1700" dirty="0" err="1" smtClean="0">
                <a:latin typeface="Times New Roman" pitchFamily="18" charset="0"/>
                <a:cs typeface="Times New Roman" pitchFamily="18" charset="0"/>
              </a:rPr>
              <a:t>wrap_content</a:t>
            </a:r>
            <a:r>
              <a:rPr lang="en-US" sz="1700" dirty="0" smtClean="0">
                <a:latin typeface="Times New Roman" pitchFamily="18" charset="0"/>
                <a:cs typeface="Times New Roman" pitchFamily="18" charset="0"/>
              </a:rPr>
              <a:t>“</a:t>
            </a:r>
          </a:p>
          <a:p>
            <a:pPr lvl="0" algn="just" defTabSz="914400" fontAlgn="base">
              <a:spcBef>
                <a:spcPct val="0"/>
              </a:spcBef>
              <a:spcAft>
                <a:spcPct val="0"/>
              </a:spcAft>
            </a:pPr>
            <a:r>
              <a:rPr lang="en-US" sz="1700" dirty="0" smtClean="0">
                <a:latin typeface="Times New Roman" pitchFamily="18" charset="0"/>
                <a:cs typeface="Times New Roman" pitchFamily="18" charset="0"/>
              </a:rPr>
              <a:t>	 </a:t>
            </a:r>
            <a:r>
              <a:rPr lang="en-US" sz="1700" dirty="0" err="1" smtClean="0">
                <a:latin typeface="Times New Roman" pitchFamily="18" charset="0"/>
                <a:cs typeface="Times New Roman" pitchFamily="18" charset="0"/>
              </a:rPr>
              <a:t>android:layout_height</a:t>
            </a:r>
            <a:r>
              <a:rPr lang="en-US" sz="1700" dirty="0" smtClean="0">
                <a:latin typeface="Times New Roman" pitchFamily="18" charset="0"/>
                <a:cs typeface="Times New Roman" pitchFamily="18" charset="0"/>
              </a:rPr>
              <a:t>="</a:t>
            </a:r>
            <a:r>
              <a:rPr lang="en-US" sz="1700" dirty="0" err="1" smtClean="0">
                <a:latin typeface="Times New Roman" pitchFamily="18" charset="0"/>
                <a:cs typeface="Times New Roman" pitchFamily="18" charset="0"/>
              </a:rPr>
              <a:t>wrap_content</a:t>
            </a:r>
            <a:r>
              <a:rPr lang="en-US" sz="1700" dirty="0" smtClean="0">
                <a:latin typeface="Times New Roman" pitchFamily="18" charset="0"/>
                <a:cs typeface="Times New Roman" pitchFamily="18" charset="0"/>
              </a:rPr>
              <a:t>“</a:t>
            </a:r>
          </a:p>
          <a:p>
            <a:pPr lvl="0" algn="just" defTabSz="914400" fontAlgn="base">
              <a:spcBef>
                <a:spcPct val="0"/>
              </a:spcBef>
              <a:spcAft>
                <a:spcPct val="0"/>
              </a:spcAft>
            </a:pPr>
            <a:r>
              <a:rPr lang="en-US" sz="1700" dirty="0" smtClean="0">
                <a:latin typeface="Times New Roman" pitchFamily="18" charset="0"/>
                <a:cs typeface="Times New Roman" pitchFamily="18" charset="0"/>
              </a:rPr>
              <a:t> 	</a:t>
            </a:r>
            <a:r>
              <a:rPr lang="en-US" sz="1700" dirty="0" err="1" smtClean="0">
                <a:latin typeface="Times New Roman" pitchFamily="18" charset="0"/>
                <a:cs typeface="Times New Roman" pitchFamily="18" charset="0"/>
              </a:rPr>
              <a:t>android:text</a:t>
            </a:r>
            <a:r>
              <a:rPr lang="en-US" sz="1700" dirty="0" smtClean="0">
                <a:latin typeface="Times New Roman" pitchFamily="18" charset="0"/>
                <a:cs typeface="Times New Roman" pitchFamily="18" charset="0"/>
              </a:rPr>
              <a:t>=“</a:t>
            </a:r>
            <a:r>
              <a:rPr lang="en-US" sz="1700" dirty="0" err="1" smtClean="0">
                <a:latin typeface="Times New Roman" pitchFamily="18" charset="0"/>
                <a:cs typeface="Times New Roman" pitchFamily="18" charset="0"/>
              </a:rPr>
              <a:t>UserName</a:t>
            </a:r>
            <a:r>
              <a:rPr lang="en-US" sz="1700" dirty="0" smtClean="0">
                <a:latin typeface="Times New Roman" pitchFamily="18" charset="0"/>
                <a:cs typeface="Times New Roman" pitchFamily="18" charset="0"/>
              </a:rPr>
              <a:t>" /&gt;</a:t>
            </a:r>
          </a:p>
          <a:p>
            <a:pPr lvl="0" algn="just" defTabSz="914400" fontAlgn="base">
              <a:spcBef>
                <a:spcPct val="0"/>
              </a:spcBef>
              <a:spcAft>
                <a:spcPct val="0"/>
              </a:spcAft>
            </a:pPr>
            <a:r>
              <a:rPr lang="en-US" sz="1700" dirty="0" smtClean="0">
                <a:latin typeface="Times New Roman" pitchFamily="18" charset="0"/>
                <a:cs typeface="Times New Roman" pitchFamily="18" charset="0"/>
              </a:rPr>
              <a:t>       </a:t>
            </a:r>
            <a:r>
              <a:rPr lang="en-US" sz="1800" dirty="0" smtClean="0">
                <a:latin typeface="Times New Roman" pitchFamily="18" charset="0"/>
                <a:cs typeface="Times New Roman" pitchFamily="18" charset="0"/>
              </a:rPr>
              <a:t>&lt;</a:t>
            </a:r>
            <a:r>
              <a:rPr lang="en-US" sz="1800" dirty="0" err="1" smtClean="0">
                <a:latin typeface="Times New Roman" pitchFamily="18" charset="0"/>
                <a:cs typeface="Times New Roman" pitchFamily="18" charset="0"/>
              </a:rPr>
              <a:t>EditText</a:t>
            </a:r>
            <a:r>
              <a:rPr lang="en-US" sz="1800" dirty="0" smtClean="0">
                <a:latin typeface="Times New Roman" pitchFamily="18" charset="0"/>
                <a:cs typeface="Times New Roman" pitchFamily="18" charset="0"/>
              </a:rPr>
              <a:t> </a:t>
            </a:r>
            <a:r>
              <a:rPr lang="en-US" sz="1700" dirty="0" err="1" smtClean="0">
                <a:latin typeface="Times New Roman" pitchFamily="18" charset="0"/>
                <a:cs typeface="Times New Roman" pitchFamily="18" charset="0"/>
              </a:rPr>
              <a:t>android:id</a:t>
            </a:r>
            <a:r>
              <a:rPr lang="en-US" sz="1700" dirty="0" smtClean="0">
                <a:latin typeface="Times New Roman" pitchFamily="18" charset="0"/>
                <a:cs typeface="Times New Roman" pitchFamily="18" charset="0"/>
              </a:rPr>
              <a:t>="@+id/</a:t>
            </a:r>
            <a:r>
              <a:rPr lang="en-US" sz="1700" dirty="0" err="1" smtClean="0">
                <a:latin typeface="Times New Roman" pitchFamily="18" charset="0"/>
                <a:cs typeface="Times New Roman" pitchFamily="18" charset="0"/>
              </a:rPr>
              <a:t>etUsername</a:t>
            </a:r>
            <a:r>
              <a:rPr lang="en-US" sz="1700" dirty="0" smtClean="0">
                <a:latin typeface="Times New Roman" pitchFamily="18" charset="0"/>
                <a:cs typeface="Times New Roman" pitchFamily="18" charset="0"/>
              </a:rPr>
              <a:t>"</a:t>
            </a:r>
          </a:p>
          <a:p>
            <a:pPr lvl="0" algn="just" defTabSz="914400" fontAlgn="base">
              <a:spcBef>
                <a:spcPct val="0"/>
              </a:spcBef>
              <a:spcAft>
                <a:spcPct val="0"/>
              </a:spcAft>
            </a:pPr>
            <a:r>
              <a:rPr lang="en-US" sz="1700" dirty="0" smtClean="0">
                <a:latin typeface="Times New Roman" pitchFamily="18" charset="0"/>
                <a:cs typeface="Times New Roman" pitchFamily="18" charset="0"/>
              </a:rPr>
              <a:t> 	</a:t>
            </a:r>
            <a:r>
              <a:rPr lang="en-US" sz="1700" dirty="0" err="1" smtClean="0">
                <a:latin typeface="Times New Roman" pitchFamily="18" charset="0"/>
                <a:cs typeface="Times New Roman" pitchFamily="18" charset="0"/>
              </a:rPr>
              <a:t>android:layout_width</a:t>
            </a:r>
            <a:r>
              <a:rPr lang="en-US" sz="1700" dirty="0" smtClean="0">
                <a:latin typeface="Times New Roman" pitchFamily="18" charset="0"/>
                <a:cs typeface="Times New Roman" pitchFamily="18" charset="0"/>
              </a:rPr>
              <a:t>="</a:t>
            </a:r>
            <a:r>
              <a:rPr lang="en-US" sz="1700" dirty="0" err="1" smtClean="0">
                <a:latin typeface="Times New Roman" pitchFamily="18" charset="0"/>
                <a:cs typeface="Times New Roman" pitchFamily="18" charset="0"/>
              </a:rPr>
              <a:t>wrap_content</a:t>
            </a:r>
            <a:r>
              <a:rPr lang="en-US" sz="1700" dirty="0" smtClean="0">
                <a:latin typeface="Times New Roman" pitchFamily="18" charset="0"/>
                <a:cs typeface="Times New Roman" pitchFamily="18" charset="0"/>
              </a:rPr>
              <a:t>“</a:t>
            </a:r>
          </a:p>
          <a:p>
            <a:pPr lvl="0" algn="just" defTabSz="914400" fontAlgn="base">
              <a:spcBef>
                <a:spcPct val="0"/>
              </a:spcBef>
              <a:spcAft>
                <a:spcPct val="0"/>
              </a:spcAft>
            </a:pPr>
            <a:r>
              <a:rPr lang="en-US" sz="1700" dirty="0" smtClean="0">
                <a:latin typeface="Times New Roman" pitchFamily="18" charset="0"/>
                <a:cs typeface="Times New Roman" pitchFamily="18" charset="0"/>
              </a:rPr>
              <a:t>                </a:t>
            </a:r>
            <a:r>
              <a:rPr lang="en-US" sz="1700" dirty="0" err="1" smtClean="0">
                <a:latin typeface="Times New Roman" pitchFamily="18" charset="0"/>
                <a:cs typeface="Times New Roman" pitchFamily="18" charset="0"/>
              </a:rPr>
              <a:t>android:layout_height</a:t>
            </a:r>
            <a:r>
              <a:rPr lang="en-US" sz="1700" dirty="0" smtClean="0">
                <a:latin typeface="Times New Roman" pitchFamily="18" charset="0"/>
                <a:cs typeface="Times New Roman" pitchFamily="18" charset="0"/>
              </a:rPr>
              <a:t>="</a:t>
            </a:r>
            <a:r>
              <a:rPr lang="en-US" sz="1700" dirty="0" err="1" smtClean="0">
                <a:latin typeface="Times New Roman" pitchFamily="18" charset="0"/>
                <a:cs typeface="Times New Roman" pitchFamily="18" charset="0"/>
              </a:rPr>
              <a:t>wrap_content</a:t>
            </a:r>
            <a:r>
              <a:rPr lang="en-US" sz="1700" dirty="0" smtClean="0">
                <a:latin typeface="Times New Roman" pitchFamily="18" charset="0"/>
                <a:cs typeface="Times New Roman" pitchFamily="18" charset="0"/>
              </a:rPr>
              <a:t>" </a:t>
            </a:r>
          </a:p>
          <a:p>
            <a:pPr lvl="0" algn="just" defTabSz="914400" fontAlgn="base">
              <a:spcBef>
                <a:spcPct val="0"/>
              </a:spcBef>
              <a:spcAft>
                <a:spcPct val="0"/>
              </a:spcAft>
            </a:pPr>
            <a:r>
              <a:rPr lang="en-US" sz="1700" dirty="0" smtClean="0">
                <a:latin typeface="Times New Roman" pitchFamily="18" charset="0"/>
                <a:cs typeface="Times New Roman" pitchFamily="18" charset="0"/>
              </a:rPr>
              <a:t>               </a:t>
            </a:r>
            <a:r>
              <a:rPr lang="en-US" sz="1700" dirty="0" err="1" smtClean="0">
                <a:latin typeface="Times New Roman" pitchFamily="18" charset="0"/>
                <a:cs typeface="Times New Roman" pitchFamily="18" charset="0"/>
              </a:rPr>
              <a:t>android:inputType</a:t>
            </a:r>
            <a:r>
              <a:rPr lang="en-US" sz="1700" dirty="0" smtClean="0">
                <a:latin typeface="Times New Roman" pitchFamily="18" charset="0"/>
                <a:cs typeface="Times New Roman" pitchFamily="18" charset="0"/>
              </a:rPr>
              <a:t>="</a:t>
            </a:r>
            <a:r>
              <a:rPr lang="en-US" sz="1700" dirty="0" err="1" smtClean="0">
                <a:latin typeface="Times New Roman" pitchFamily="18" charset="0"/>
                <a:cs typeface="Times New Roman" pitchFamily="18" charset="0"/>
              </a:rPr>
              <a:t>textPersonName</a:t>
            </a:r>
            <a:r>
              <a:rPr lang="en-US" sz="1700" dirty="0" smtClean="0">
                <a:latin typeface="Times New Roman" pitchFamily="18" charset="0"/>
                <a:cs typeface="Times New Roman" pitchFamily="18" charset="0"/>
              </a:rPr>
              <a:t>“</a:t>
            </a:r>
          </a:p>
          <a:p>
            <a:pPr lvl="0" algn="just" defTabSz="914400" fontAlgn="base">
              <a:spcBef>
                <a:spcPct val="0"/>
              </a:spcBef>
              <a:spcAft>
                <a:spcPct val="0"/>
              </a:spcAft>
            </a:pPr>
            <a:r>
              <a:rPr lang="en-US" sz="1700" dirty="0" smtClean="0">
                <a:latin typeface="Times New Roman" pitchFamily="18" charset="0"/>
                <a:cs typeface="Times New Roman" pitchFamily="18" charset="0"/>
              </a:rPr>
              <a:t>              </a:t>
            </a:r>
            <a:r>
              <a:rPr lang="en-US" sz="1700" dirty="0" err="1" smtClean="0">
                <a:latin typeface="Times New Roman" pitchFamily="18" charset="0"/>
                <a:cs typeface="Times New Roman" pitchFamily="18" charset="0"/>
              </a:rPr>
              <a:t>android:layout_weight</a:t>
            </a:r>
            <a:r>
              <a:rPr lang="en-US" sz="1700" dirty="0" smtClean="0">
                <a:latin typeface="Times New Roman" pitchFamily="18" charset="0"/>
                <a:cs typeface="Times New Roman" pitchFamily="18" charset="0"/>
              </a:rPr>
              <a:t>="1" /&gt;</a:t>
            </a:r>
          </a:p>
          <a:p>
            <a:pPr lvl="0" algn="just" defTabSz="914400" fontAlgn="base">
              <a:spcBef>
                <a:spcPct val="0"/>
              </a:spcBef>
              <a:spcAft>
                <a:spcPct val="0"/>
              </a:spcAft>
            </a:pPr>
            <a:r>
              <a:rPr lang="en-US" sz="1700" dirty="0" smtClean="0">
                <a:latin typeface="Times New Roman" pitchFamily="18" charset="0"/>
                <a:cs typeface="Times New Roman" pitchFamily="18" charset="0"/>
              </a:rPr>
              <a:t> </a:t>
            </a:r>
            <a:r>
              <a:rPr lang="en-US" sz="1700" b="1" dirty="0" smtClean="0">
                <a:solidFill>
                  <a:srgbClr val="FF0000"/>
                </a:solidFill>
                <a:latin typeface="Times New Roman" pitchFamily="18" charset="0"/>
                <a:cs typeface="Times New Roman" pitchFamily="18" charset="0"/>
              </a:rPr>
              <a:t>&lt;/</a:t>
            </a:r>
            <a:r>
              <a:rPr lang="en-US" sz="1700" b="1" dirty="0" err="1" smtClean="0">
                <a:solidFill>
                  <a:srgbClr val="FF0000"/>
                </a:solidFill>
                <a:latin typeface="Times New Roman" pitchFamily="18" charset="0"/>
                <a:cs typeface="Times New Roman" pitchFamily="18" charset="0"/>
              </a:rPr>
              <a:t>TableRow</a:t>
            </a:r>
            <a:r>
              <a:rPr lang="en-US" sz="1700" b="1" dirty="0" smtClean="0">
                <a:solidFill>
                  <a:srgbClr val="FF0000"/>
                </a:solidFill>
                <a:latin typeface="Times New Roman" pitchFamily="18" charset="0"/>
                <a:cs typeface="Times New Roman" pitchFamily="18" charset="0"/>
              </a:rPr>
              <a:t>&gt;</a:t>
            </a:r>
            <a:endParaRPr kumimoji="0" lang="en-US" sz="1700" b="1" i="0" u="none" strike="noStrike" cap="none" normalizeH="0" baseline="0" dirty="0" smtClean="0">
              <a:ln>
                <a:noFill/>
              </a:ln>
              <a:solidFill>
                <a:srgbClr val="FF0000"/>
              </a:solidFill>
              <a:effectLst/>
              <a:latin typeface="Times New Roman" pitchFamily="18" charset="0"/>
              <a:cs typeface="Times New Roman" pitchFamily="18" charset="0"/>
            </a:endParaRPr>
          </a:p>
        </p:txBody>
      </p:sp>
      <p:sp>
        <p:nvSpPr>
          <p:cNvPr id="5" name="TextBox 4"/>
          <p:cNvSpPr txBox="1"/>
          <p:nvPr/>
        </p:nvSpPr>
        <p:spPr>
          <a:xfrm>
            <a:off x="6788285" y="85720"/>
            <a:ext cx="5223606" cy="4478149"/>
          </a:xfrm>
          <a:prstGeom prst="rect">
            <a:avLst/>
          </a:prstGeom>
          <a:noFill/>
        </p:spPr>
        <p:txBody>
          <a:bodyPr wrap="square" rtlCol="0">
            <a:spAutoFit/>
          </a:bodyPr>
          <a:lstStyle/>
          <a:p>
            <a:r>
              <a:rPr lang="en-US" b="1" dirty="0" smtClean="0">
                <a:solidFill>
                  <a:srgbClr val="FF0000"/>
                </a:solidFill>
                <a:latin typeface="Times New Roman" pitchFamily="18" charset="0"/>
                <a:cs typeface="Times New Roman" pitchFamily="18" charset="0"/>
              </a:rPr>
              <a:t>&lt;</a:t>
            </a:r>
            <a:r>
              <a:rPr lang="en-US" b="1" dirty="0" err="1" smtClean="0">
                <a:solidFill>
                  <a:srgbClr val="FF0000"/>
                </a:solidFill>
                <a:latin typeface="Times New Roman" pitchFamily="18" charset="0"/>
                <a:cs typeface="Times New Roman" pitchFamily="18" charset="0"/>
              </a:rPr>
              <a:t>TableRow</a:t>
            </a:r>
            <a:r>
              <a:rPr lang="en-US" b="1" dirty="0" smtClean="0">
                <a:solidFill>
                  <a:srgbClr val="FF0000"/>
                </a:solidFill>
                <a:latin typeface="Times New Roman" pitchFamily="18" charset="0"/>
                <a:cs typeface="Times New Roman" pitchFamily="18" charset="0"/>
              </a:rPr>
              <a:t> </a:t>
            </a:r>
          </a:p>
          <a:p>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android:layout_width</a:t>
            </a:r>
            <a:r>
              <a:rPr lang="en-US" dirty="0" smtClean="0">
                <a:latin typeface="Times New Roman" pitchFamily="18" charset="0"/>
                <a:cs typeface="Times New Roman" pitchFamily="18" charset="0"/>
              </a:rPr>
              <a:t>="</a:t>
            </a:r>
            <a:r>
              <a:rPr lang="en-US" dirty="0" err="1" smtClean="0">
                <a:latin typeface="Times New Roman" pitchFamily="18" charset="0"/>
                <a:cs typeface="Times New Roman" pitchFamily="18" charset="0"/>
              </a:rPr>
              <a:t>match_parent</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android:layout_height</a:t>
            </a:r>
            <a:r>
              <a:rPr lang="en-US" dirty="0" smtClean="0">
                <a:latin typeface="Times New Roman" pitchFamily="18" charset="0"/>
                <a:cs typeface="Times New Roman" pitchFamily="18" charset="0"/>
              </a:rPr>
              <a:t>="</a:t>
            </a:r>
            <a:r>
              <a:rPr lang="en-US" dirty="0" err="1" smtClean="0">
                <a:latin typeface="Times New Roman" pitchFamily="18" charset="0"/>
                <a:cs typeface="Times New Roman" pitchFamily="18" charset="0"/>
              </a:rPr>
              <a:t>match_parent</a:t>
            </a:r>
            <a:r>
              <a:rPr lang="en-US" dirty="0" smtClean="0">
                <a:latin typeface="Times New Roman" pitchFamily="18" charset="0"/>
                <a:cs typeface="Times New Roman" pitchFamily="18" charset="0"/>
              </a:rPr>
              <a:t>" &gt;   </a:t>
            </a:r>
          </a:p>
          <a:p>
            <a:r>
              <a:rPr lang="en-US" dirty="0" smtClean="0">
                <a:latin typeface="Times New Roman" pitchFamily="18" charset="0"/>
                <a:cs typeface="Times New Roman" pitchFamily="18" charset="0"/>
              </a:rPr>
              <a:t>           </a:t>
            </a:r>
          </a:p>
          <a:p>
            <a:r>
              <a:rPr lang="en-US" dirty="0" smtClean="0">
                <a:latin typeface="Times New Roman" pitchFamily="18" charset="0"/>
                <a:cs typeface="Times New Roman" pitchFamily="18" charset="0"/>
              </a:rPr>
              <a:t>      &lt;</a:t>
            </a:r>
            <a:r>
              <a:rPr lang="en-US" dirty="0" err="1" smtClean="0">
                <a:latin typeface="Times New Roman" pitchFamily="18" charset="0"/>
                <a:cs typeface="Times New Roman" pitchFamily="18" charset="0"/>
              </a:rPr>
              <a:t>TextView</a:t>
            </a:r>
            <a:r>
              <a:rPr lang="en-US" dirty="0" smtClean="0">
                <a:latin typeface="Times New Roman" pitchFamily="18" charset="0"/>
                <a:cs typeface="Times New Roman" pitchFamily="18" charset="0"/>
              </a:rPr>
              <a:t> </a:t>
            </a:r>
          </a:p>
          <a:p>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android:id</a:t>
            </a:r>
            <a:r>
              <a:rPr lang="en-US" dirty="0" smtClean="0">
                <a:latin typeface="Times New Roman" pitchFamily="18" charset="0"/>
                <a:cs typeface="Times New Roman" pitchFamily="18" charset="0"/>
              </a:rPr>
              <a:t>="@+id/</a:t>
            </a:r>
            <a:r>
              <a:rPr lang="en-US" dirty="0" err="1" smtClean="0">
                <a:latin typeface="Times New Roman" pitchFamily="18" charset="0"/>
                <a:cs typeface="Times New Roman" pitchFamily="18" charset="0"/>
              </a:rPr>
              <a:t>tvPassword</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android:layout_width</a:t>
            </a:r>
            <a:r>
              <a:rPr lang="en-US" dirty="0" smtClean="0">
                <a:latin typeface="Times New Roman" pitchFamily="18" charset="0"/>
                <a:cs typeface="Times New Roman" pitchFamily="18" charset="0"/>
              </a:rPr>
              <a:t>="</a:t>
            </a:r>
            <a:r>
              <a:rPr lang="en-US" dirty="0" err="1" smtClean="0">
                <a:latin typeface="Times New Roman" pitchFamily="18" charset="0"/>
                <a:cs typeface="Times New Roman" pitchFamily="18" charset="0"/>
              </a:rPr>
              <a:t>wrap_content</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android:layout_height</a:t>
            </a:r>
            <a:r>
              <a:rPr lang="en-US" dirty="0" smtClean="0">
                <a:latin typeface="Times New Roman" pitchFamily="18" charset="0"/>
                <a:cs typeface="Times New Roman" pitchFamily="18" charset="0"/>
              </a:rPr>
              <a:t>="</a:t>
            </a:r>
            <a:r>
              <a:rPr lang="en-US" dirty="0" err="1" smtClean="0">
                <a:latin typeface="Times New Roman" pitchFamily="18" charset="0"/>
                <a:cs typeface="Times New Roman" pitchFamily="18" charset="0"/>
              </a:rPr>
              <a:t>wrap_content</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android:text</a:t>
            </a:r>
            <a:r>
              <a:rPr lang="en-US" dirty="0" smtClean="0">
                <a:latin typeface="Times New Roman" pitchFamily="18" charset="0"/>
                <a:cs typeface="Times New Roman" pitchFamily="18" charset="0"/>
              </a:rPr>
              <a:t>=“Password /&gt;</a:t>
            </a:r>
          </a:p>
          <a:p>
            <a:r>
              <a:rPr lang="en-US" dirty="0" smtClean="0">
                <a:latin typeface="Times New Roman" pitchFamily="18" charset="0"/>
                <a:cs typeface="Times New Roman" pitchFamily="18" charset="0"/>
              </a:rPr>
              <a:t>       &lt;</a:t>
            </a:r>
            <a:r>
              <a:rPr lang="en-US" dirty="0" err="1" smtClean="0">
                <a:latin typeface="Times New Roman" pitchFamily="18" charset="0"/>
                <a:cs typeface="Times New Roman" pitchFamily="18" charset="0"/>
              </a:rPr>
              <a:t>EditText</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android:id</a:t>
            </a:r>
            <a:r>
              <a:rPr lang="en-US" dirty="0" smtClean="0">
                <a:latin typeface="Times New Roman" pitchFamily="18" charset="0"/>
                <a:cs typeface="Times New Roman" pitchFamily="18" charset="0"/>
              </a:rPr>
              <a:t>="@+id/</a:t>
            </a:r>
            <a:r>
              <a:rPr lang="en-US" dirty="0" err="1" smtClean="0">
                <a:latin typeface="Times New Roman" pitchFamily="18" charset="0"/>
                <a:cs typeface="Times New Roman" pitchFamily="18" charset="0"/>
              </a:rPr>
              <a:t>etPassword</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android:layout_width</a:t>
            </a:r>
            <a:r>
              <a:rPr lang="en-US" dirty="0" smtClean="0">
                <a:latin typeface="Times New Roman" pitchFamily="18" charset="0"/>
                <a:cs typeface="Times New Roman" pitchFamily="18" charset="0"/>
              </a:rPr>
              <a:t>="</a:t>
            </a:r>
            <a:r>
              <a:rPr lang="en-US" dirty="0" err="1" smtClean="0">
                <a:latin typeface="Times New Roman" pitchFamily="18" charset="0"/>
                <a:cs typeface="Times New Roman" pitchFamily="18" charset="0"/>
              </a:rPr>
              <a:t>wrap_content</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android:layout_height</a:t>
            </a:r>
            <a:r>
              <a:rPr lang="en-US" dirty="0" smtClean="0">
                <a:latin typeface="Times New Roman" pitchFamily="18" charset="0"/>
                <a:cs typeface="Times New Roman" pitchFamily="18" charset="0"/>
              </a:rPr>
              <a:t>="</a:t>
            </a:r>
            <a:r>
              <a:rPr lang="en-US" dirty="0" err="1" smtClean="0">
                <a:latin typeface="Times New Roman" pitchFamily="18" charset="0"/>
                <a:cs typeface="Times New Roman" pitchFamily="18" charset="0"/>
              </a:rPr>
              <a:t>wrap_content</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android:layout_weight</a:t>
            </a:r>
            <a:r>
              <a:rPr lang="en-US" dirty="0" smtClean="0">
                <a:latin typeface="Times New Roman" pitchFamily="18" charset="0"/>
                <a:cs typeface="Times New Roman" pitchFamily="18" charset="0"/>
              </a:rPr>
              <a:t>="1" </a:t>
            </a:r>
          </a:p>
          <a:p>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android:inputType</a:t>
            </a:r>
            <a:r>
              <a:rPr lang="en-US" dirty="0" smtClean="0">
                <a:latin typeface="Times New Roman" pitchFamily="18" charset="0"/>
                <a:cs typeface="Times New Roman" pitchFamily="18" charset="0"/>
              </a:rPr>
              <a:t>="</a:t>
            </a:r>
            <a:r>
              <a:rPr lang="en-US" dirty="0" err="1" smtClean="0">
                <a:latin typeface="Times New Roman" pitchFamily="18" charset="0"/>
                <a:cs typeface="Times New Roman" pitchFamily="18" charset="0"/>
              </a:rPr>
              <a:t>textPassword</a:t>
            </a:r>
            <a:r>
              <a:rPr lang="en-US" dirty="0" smtClean="0">
                <a:latin typeface="Times New Roman" pitchFamily="18" charset="0"/>
                <a:cs typeface="Times New Roman" pitchFamily="18" charset="0"/>
              </a:rPr>
              <a:t>" /&gt; </a:t>
            </a:r>
            <a:r>
              <a:rPr lang="en-US" b="1" dirty="0" smtClean="0">
                <a:solidFill>
                  <a:srgbClr val="FF0000"/>
                </a:solidFill>
                <a:latin typeface="Times New Roman" pitchFamily="18" charset="0"/>
                <a:cs typeface="Times New Roman" pitchFamily="18" charset="0"/>
              </a:rPr>
              <a:t>&lt;/</a:t>
            </a:r>
            <a:r>
              <a:rPr lang="en-US" b="1" dirty="0" err="1" smtClean="0">
                <a:solidFill>
                  <a:srgbClr val="FF0000"/>
                </a:solidFill>
                <a:latin typeface="Times New Roman" pitchFamily="18" charset="0"/>
                <a:cs typeface="Times New Roman" pitchFamily="18" charset="0"/>
              </a:rPr>
              <a:t>TableRow</a:t>
            </a:r>
            <a:r>
              <a:rPr lang="en-US" b="1" dirty="0" smtClean="0">
                <a:solidFill>
                  <a:srgbClr val="FF0000"/>
                </a:solidFill>
                <a:latin typeface="Times New Roman" pitchFamily="18" charset="0"/>
                <a:cs typeface="Times New Roman" pitchFamily="18" charset="0"/>
              </a:rPr>
              <a:t>&gt;</a:t>
            </a:r>
            <a:endParaRPr lang="en-US" b="1" dirty="0">
              <a:solidFill>
                <a:srgbClr val="FF0000"/>
              </a:solidFill>
              <a:latin typeface="Times New Roman" pitchFamily="18" charset="0"/>
              <a:cs typeface="Times New Roman" pitchFamily="18" charset="0"/>
            </a:endParaRPr>
          </a:p>
        </p:txBody>
      </p:sp>
      <p:grpSp>
        <p:nvGrpSpPr>
          <p:cNvPr id="8" name="Group 7"/>
          <p:cNvGrpSpPr/>
          <p:nvPr/>
        </p:nvGrpSpPr>
        <p:grpSpPr>
          <a:xfrm>
            <a:off x="5435311" y="4488871"/>
            <a:ext cx="2457450" cy="1937473"/>
            <a:chOff x="8192365" y="4822681"/>
            <a:chExt cx="2457450" cy="1589809"/>
          </a:xfrm>
        </p:grpSpPr>
        <p:pic>
          <p:nvPicPr>
            <p:cNvPr id="7170" name="Picture 2"/>
            <p:cNvPicPr>
              <a:picLocks noChangeAspect="1" noChangeArrowheads="1"/>
            </p:cNvPicPr>
            <p:nvPr/>
          </p:nvPicPr>
          <p:blipFill>
            <a:blip r:embed="rId4"/>
            <a:srcRect/>
            <a:stretch>
              <a:fillRect/>
            </a:stretch>
          </p:blipFill>
          <p:spPr bwMode="auto">
            <a:xfrm>
              <a:off x="8313594" y="5793365"/>
              <a:ext cx="2243570" cy="619125"/>
            </a:xfrm>
            <a:prstGeom prst="rect">
              <a:avLst/>
            </a:prstGeom>
            <a:noFill/>
            <a:ln w="9525">
              <a:noFill/>
              <a:miter lim="800000"/>
              <a:headEnd/>
              <a:tailEnd/>
            </a:ln>
            <a:effectLst/>
          </p:spPr>
        </p:pic>
        <p:pic>
          <p:nvPicPr>
            <p:cNvPr id="7171" name="Picture 3"/>
            <p:cNvPicPr>
              <a:picLocks noChangeAspect="1" noChangeArrowheads="1"/>
            </p:cNvPicPr>
            <p:nvPr/>
          </p:nvPicPr>
          <p:blipFill>
            <a:blip r:embed="rId5"/>
            <a:srcRect/>
            <a:stretch>
              <a:fillRect/>
            </a:stretch>
          </p:blipFill>
          <p:spPr bwMode="auto">
            <a:xfrm>
              <a:off x="8192365" y="4822681"/>
              <a:ext cx="2457450" cy="981075"/>
            </a:xfrm>
            <a:prstGeom prst="rect">
              <a:avLst/>
            </a:prstGeom>
            <a:noFill/>
            <a:ln w="9525">
              <a:noFill/>
              <a:miter lim="800000"/>
              <a:headEnd/>
              <a:tailEnd/>
            </a:ln>
            <a:effectLst/>
          </p:spPr>
        </p:pic>
      </p:grpSp>
      <p:sp>
        <p:nvSpPr>
          <p:cNvPr id="9" name="Rectangle 8"/>
          <p:cNvSpPr/>
          <p:nvPr/>
        </p:nvSpPr>
        <p:spPr>
          <a:xfrm>
            <a:off x="194280" y="0"/>
            <a:ext cx="1135439" cy="400110"/>
          </a:xfrm>
          <a:prstGeom prst="rect">
            <a:avLst/>
          </a:prstGeom>
        </p:spPr>
        <p:txBody>
          <a:bodyPr wrap="none">
            <a:spAutoFit/>
          </a:bodyPr>
          <a:lstStyle/>
          <a:p>
            <a:r>
              <a:rPr lang="en-US" sz="2000" dirty="0" smtClean="0">
                <a:solidFill>
                  <a:srgbClr val="FF0000"/>
                </a:solidFill>
              </a:rPr>
              <a:t>Example:</a:t>
            </a: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06041" y="97814"/>
            <a:ext cx="1814920" cy="400110"/>
          </a:xfrm>
          <a:prstGeom prst="rect">
            <a:avLst/>
          </a:prstGeom>
        </p:spPr>
        <p:txBody>
          <a:bodyPr wrap="none">
            <a:spAutoFit/>
          </a:bodyPr>
          <a:lstStyle/>
          <a:p>
            <a:r>
              <a:rPr lang="en-US" sz="2000" b="1" dirty="0" smtClean="0">
                <a:solidFill>
                  <a:srgbClr val="C00000"/>
                </a:solidFill>
                <a:latin typeface="Times New Roman" pitchFamily="18" charset="0"/>
                <a:cs typeface="Times New Roman" pitchFamily="18" charset="0"/>
              </a:rPr>
              <a:t>3. Grid Layout</a:t>
            </a:r>
            <a:endParaRPr lang="en-US" dirty="0"/>
          </a:p>
        </p:txBody>
      </p:sp>
      <p:sp>
        <p:nvSpPr>
          <p:cNvPr id="3" name="Rectangle 2"/>
          <p:cNvSpPr/>
          <p:nvPr/>
        </p:nvSpPr>
        <p:spPr>
          <a:xfrm>
            <a:off x="55409" y="388805"/>
            <a:ext cx="11873346" cy="2723823"/>
          </a:xfrm>
          <a:prstGeom prst="rect">
            <a:avLst/>
          </a:prstGeom>
        </p:spPr>
        <p:txBody>
          <a:bodyPr wrap="square">
            <a:spAutoFit/>
          </a:bodyPr>
          <a:lstStyle/>
          <a:p>
            <a:pPr marL="234950" indent="-179388">
              <a:buFont typeface="Arial" pitchFamily="34" charset="0"/>
              <a:buChar char="•"/>
            </a:pPr>
            <a:r>
              <a:rPr lang="en-US" dirty="0" err="1" smtClean="0">
                <a:latin typeface="Times New Roman" pitchFamily="18" charset="0"/>
                <a:cs typeface="Times New Roman" pitchFamily="18" charset="0"/>
              </a:rPr>
              <a:t>GridLayout</a:t>
            </a:r>
            <a:r>
              <a:rPr lang="en-US" dirty="0" smtClean="0">
                <a:latin typeface="Times New Roman" pitchFamily="18" charset="0"/>
                <a:cs typeface="Times New Roman" pitchFamily="18" charset="0"/>
              </a:rPr>
              <a:t> basically </a:t>
            </a:r>
            <a:r>
              <a:rPr lang="en-US" b="1" dirty="0" smtClean="0">
                <a:solidFill>
                  <a:srgbClr val="FF0000"/>
                </a:solidFill>
                <a:latin typeface="Times New Roman" pitchFamily="18" charset="0"/>
                <a:cs typeface="Times New Roman" pitchFamily="18" charset="0"/>
              </a:rPr>
              <a:t>places its children in a rectangular grid</a:t>
            </a:r>
            <a:r>
              <a:rPr lang="en-US" dirty="0" smtClean="0">
                <a:latin typeface="Times New Roman" pitchFamily="18" charset="0"/>
                <a:cs typeface="Times New Roman" pitchFamily="18" charset="0"/>
              </a:rPr>
              <a:t>. This grid has a </a:t>
            </a:r>
            <a:r>
              <a:rPr lang="en-US" b="1" dirty="0" smtClean="0">
                <a:solidFill>
                  <a:srgbClr val="FF0000"/>
                </a:solidFill>
                <a:latin typeface="Times New Roman" pitchFamily="18" charset="0"/>
                <a:cs typeface="Times New Roman" pitchFamily="18" charset="0"/>
              </a:rPr>
              <a:t>set of a number of thin lines that separate the view area </a:t>
            </a:r>
            <a:r>
              <a:rPr lang="en-US" dirty="0" smtClean="0">
                <a:latin typeface="Times New Roman" pitchFamily="18" charset="0"/>
                <a:cs typeface="Times New Roman" pitchFamily="18" charset="0"/>
              </a:rPr>
              <a:t>into cells. Suppose you have a grid of </a:t>
            </a:r>
            <a:r>
              <a:rPr lang="en-US" b="1" dirty="0" smtClean="0">
                <a:latin typeface="Times New Roman" pitchFamily="18" charset="0"/>
                <a:cs typeface="Times New Roman" pitchFamily="18" charset="0"/>
              </a:rPr>
              <a:t>N</a:t>
            </a:r>
            <a:r>
              <a:rPr lang="en-US" dirty="0" smtClean="0">
                <a:latin typeface="Times New Roman" pitchFamily="18" charset="0"/>
                <a:cs typeface="Times New Roman" pitchFamily="18" charset="0"/>
              </a:rPr>
              <a:t> columns, then we will have</a:t>
            </a:r>
            <a:r>
              <a:rPr lang="en-US" b="1" dirty="0" smtClean="0">
                <a:latin typeface="Times New Roman" pitchFamily="18" charset="0"/>
                <a:cs typeface="Times New Roman" pitchFamily="18" charset="0"/>
              </a:rPr>
              <a:t> N+1</a:t>
            </a:r>
            <a:r>
              <a:rPr lang="en-US" dirty="0" smtClean="0">
                <a:latin typeface="Times New Roman" pitchFamily="18" charset="0"/>
                <a:cs typeface="Times New Roman" pitchFamily="18" charset="0"/>
              </a:rPr>
              <a:t> </a:t>
            </a:r>
            <a:r>
              <a:rPr lang="en-US" dirty="0" smtClean="0">
                <a:solidFill>
                  <a:srgbClr val="FF0000"/>
                </a:solidFill>
                <a:latin typeface="Times New Roman" pitchFamily="18" charset="0"/>
                <a:cs typeface="Times New Roman" pitchFamily="18" charset="0"/>
              </a:rPr>
              <a:t>grid indices that would be starting from</a:t>
            </a:r>
            <a:r>
              <a:rPr lang="en-US" b="1" dirty="0" smtClean="0">
                <a:solidFill>
                  <a:srgbClr val="FF0000"/>
                </a:solidFill>
                <a:latin typeface="Times New Roman" pitchFamily="18" charset="0"/>
                <a:cs typeface="Times New Roman" pitchFamily="18" charset="0"/>
              </a:rPr>
              <a:t> 0.</a:t>
            </a:r>
            <a:r>
              <a:rPr lang="en-US" dirty="0" smtClean="0">
                <a:solidFill>
                  <a:srgbClr val="FF0000"/>
                </a:solidFill>
                <a:latin typeface="Times New Roman" pitchFamily="18" charset="0"/>
                <a:cs typeface="Times New Roman" pitchFamily="18" charset="0"/>
              </a:rPr>
              <a:t>. </a:t>
            </a:r>
          </a:p>
          <a:p>
            <a:pPr marL="234950" indent="-179388">
              <a:buFont typeface="Arial" pitchFamily="34" charset="0"/>
              <a:buChar char="•"/>
            </a:pPr>
            <a:r>
              <a:rPr lang="en-US" dirty="0" smtClean="0">
                <a:latin typeface="Times New Roman" pitchFamily="18" charset="0"/>
                <a:cs typeface="Times New Roman" pitchFamily="18" charset="0"/>
              </a:rPr>
              <a:t>Grid Layout is </a:t>
            </a:r>
            <a:r>
              <a:rPr lang="en-US" dirty="0" smtClean="0">
                <a:solidFill>
                  <a:srgbClr val="FF0000"/>
                </a:solidFill>
                <a:latin typeface="Times New Roman" pitchFamily="18" charset="0"/>
                <a:cs typeface="Times New Roman" pitchFamily="18" charset="0"/>
              </a:rPr>
              <a:t>just like the Table Layout </a:t>
            </a:r>
            <a:r>
              <a:rPr lang="en-US" dirty="0" smtClean="0">
                <a:latin typeface="Times New Roman" pitchFamily="18" charset="0"/>
                <a:cs typeface="Times New Roman" pitchFamily="18" charset="0"/>
              </a:rPr>
              <a:t>with the difference that in  the </a:t>
            </a:r>
            <a:r>
              <a:rPr lang="en-US" dirty="0" err="1" smtClean="0">
                <a:latin typeface="Times New Roman" pitchFamily="18" charset="0"/>
                <a:cs typeface="Times New Roman" pitchFamily="18" charset="0"/>
              </a:rPr>
              <a:t>TableLayout</a:t>
            </a:r>
            <a:r>
              <a:rPr lang="en-US" dirty="0" smtClean="0">
                <a:latin typeface="Times New Roman" pitchFamily="18" charset="0"/>
                <a:cs typeface="Times New Roman" pitchFamily="18" charset="0"/>
              </a:rPr>
              <a:t> , rows and columns are added dynamically as you build the table. With the </a:t>
            </a:r>
            <a:r>
              <a:rPr lang="en-US" dirty="0" err="1" smtClean="0">
                <a:latin typeface="Times New Roman" pitchFamily="18" charset="0"/>
                <a:cs typeface="Times New Roman" pitchFamily="18" charset="0"/>
              </a:rPr>
              <a:t>GridLayout</a:t>
            </a:r>
            <a:r>
              <a:rPr lang="en-US" dirty="0" smtClean="0">
                <a:latin typeface="Times New Roman" pitchFamily="18" charset="0"/>
                <a:cs typeface="Times New Roman" pitchFamily="18" charset="0"/>
              </a:rPr>
              <a:t> , </a:t>
            </a:r>
            <a:r>
              <a:rPr lang="en-US" b="1" dirty="0" smtClean="0">
                <a:solidFill>
                  <a:srgbClr val="FF0000"/>
                </a:solidFill>
                <a:latin typeface="Times New Roman" pitchFamily="18" charset="0"/>
                <a:cs typeface="Times New Roman" pitchFamily="18" charset="0"/>
              </a:rPr>
              <a:t>row and column sizes are defined in the layout definition</a:t>
            </a:r>
            <a:r>
              <a:rPr lang="en-US" dirty="0" smtClean="0">
                <a:latin typeface="Times New Roman" pitchFamily="18" charset="0"/>
                <a:cs typeface="Times New Roman" pitchFamily="18" charset="0"/>
              </a:rPr>
              <a:t>. </a:t>
            </a:r>
          </a:p>
          <a:p>
            <a:pPr marL="234950" indent="-179388">
              <a:buFont typeface="Arial" pitchFamily="34" charset="0"/>
              <a:buChar char="•"/>
            </a:pPr>
            <a:r>
              <a:rPr lang="en-US" dirty="0" smtClean="0">
                <a:latin typeface="Times New Roman" pitchFamily="18" charset="0"/>
                <a:cs typeface="Times New Roman" pitchFamily="18" charset="0"/>
              </a:rPr>
              <a:t>This grid provides the flexibility to line up elements along the virtual grid lines created while </a:t>
            </a:r>
            <a:r>
              <a:rPr lang="en-US" dirty="0" err="1" smtClean="0">
                <a:latin typeface="Times New Roman" pitchFamily="18" charset="0"/>
                <a:cs typeface="Times New Roman" pitchFamily="18" charset="0"/>
              </a:rPr>
              <a:t>bilding</a:t>
            </a:r>
            <a:r>
              <a:rPr lang="en-US" dirty="0" smtClean="0">
                <a:latin typeface="Times New Roman" pitchFamily="18" charset="0"/>
                <a:cs typeface="Times New Roman" pitchFamily="18" charset="0"/>
              </a:rPr>
              <a:t> a view with grid layout.</a:t>
            </a:r>
          </a:p>
          <a:p>
            <a:pPr marL="234950" indent="-179388">
              <a:buFont typeface="Arial" pitchFamily="34" charset="0"/>
              <a:buChar char="•"/>
            </a:pPr>
            <a:r>
              <a:rPr lang="en-US" dirty="0" smtClean="0">
                <a:latin typeface="Times New Roman" pitchFamily="18" charset="0"/>
                <a:cs typeface="Times New Roman" pitchFamily="18" charset="0"/>
              </a:rPr>
              <a:t> syntax to declare Grid Layout</a:t>
            </a:r>
          </a:p>
        </p:txBody>
      </p:sp>
      <p:sp>
        <p:nvSpPr>
          <p:cNvPr id="4" name="TextBox 3"/>
          <p:cNvSpPr txBox="1"/>
          <p:nvPr/>
        </p:nvSpPr>
        <p:spPr>
          <a:xfrm>
            <a:off x="253275" y="3091746"/>
            <a:ext cx="7661565" cy="2723823"/>
          </a:xfrm>
          <a:prstGeom prst="rect">
            <a:avLst/>
          </a:prstGeom>
          <a:noFill/>
          <a:ln>
            <a:solidFill>
              <a:srgbClr val="FF0000"/>
            </a:solidFill>
          </a:ln>
        </p:spPr>
        <p:txBody>
          <a:bodyPr wrap="square" rtlCol="0">
            <a:spAutoFit/>
          </a:bodyPr>
          <a:lstStyle/>
          <a:p>
            <a:r>
              <a:rPr lang="en-US" b="1" dirty="0" smtClean="0">
                <a:latin typeface="Times New Roman" pitchFamily="18" charset="0"/>
                <a:cs typeface="Times New Roman" pitchFamily="18" charset="0"/>
              </a:rPr>
              <a:t>&lt;</a:t>
            </a:r>
            <a:r>
              <a:rPr lang="en-US" b="1" dirty="0" err="1" smtClean="0">
                <a:latin typeface="Times New Roman" pitchFamily="18" charset="0"/>
                <a:cs typeface="Times New Roman" pitchFamily="18" charset="0"/>
              </a:rPr>
              <a:t>GridLayout</a:t>
            </a:r>
            <a:r>
              <a:rPr lang="en-US" b="1" dirty="0" smtClean="0">
                <a:latin typeface="Times New Roman" pitchFamily="18" charset="0"/>
                <a:cs typeface="Times New Roman" pitchFamily="18" charset="0"/>
              </a:rPr>
              <a:t>       	</a:t>
            </a:r>
            <a:r>
              <a:rPr lang="en-US" b="1" dirty="0" err="1" smtClean="0">
                <a:latin typeface="Times New Roman" pitchFamily="18" charset="0"/>
                <a:cs typeface="Times New Roman" pitchFamily="18" charset="0"/>
              </a:rPr>
              <a:t>xmlns:android</a:t>
            </a:r>
            <a:r>
              <a:rPr lang="en-US" b="1" dirty="0" smtClean="0">
                <a:latin typeface="Times New Roman" pitchFamily="18" charset="0"/>
                <a:cs typeface="Times New Roman" pitchFamily="18" charset="0"/>
              </a:rPr>
              <a:t>="http://schemas.android.com/apk/res/android" 	</a:t>
            </a:r>
            <a:r>
              <a:rPr lang="en-US" b="1" dirty="0" err="1" smtClean="0">
                <a:latin typeface="Times New Roman" pitchFamily="18" charset="0"/>
                <a:cs typeface="Times New Roman" pitchFamily="18" charset="0"/>
              </a:rPr>
              <a:t>android:layout_width</a:t>
            </a:r>
            <a:r>
              <a:rPr lang="en-US" b="1" dirty="0" smtClean="0">
                <a:latin typeface="Times New Roman" pitchFamily="18" charset="0"/>
                <a:cs typeface="Times New Roman" pitchFamily="18" charset="0"/>
              </a:rPr>
              <a:t>="</a:t>
            </a:r>
            <a:r>
              <a:rPr lang="en-US" b="1" dirty="0" err="1" smtClean="0">
                <a:latin typeface="Times New Roman" pitchFamily="18" charset="0"/>
                <a:cs typeface="Times New Roman" pitchFamily="18" charset="0"/>
              </a:rPr>
              <a:t>match_parent</a:t>
            </a:r>
            <a:r>
              <a:rPr lang="en-US" b="1" dirty="0" smtClean="0">
                <a:latin typeface="Times New Roman" pitchFamily="18" charset="0"/>
                <a:cs typeface="Times New Roman" pitchFamily="18" charset="0"/>
              </a:rPr>
              <a:t>" 	</a:t>
            </a:r>
            <a:r>
              <a:rPr lang="en-US" b="1" dirty="0" err="1" smtClean="0">
                <a:latin typeface="Times New Roman" pitchFamily="18" charset="0"/>
                <a:cs typeface="Times New Roman" pitchFamily="18" charset="0"/>
              </a:rPr>
              <a:t>android:layout_height</a:t>
            </a:r>
            <a:r>
              <a:rPr lang="en-US" b="1" dirty="0" smtClean="0">
                <a:latin typeface="Times New Roman" pitchFamily="18" charset="0"/>
                <a:cs typeface="Times New Roman" pitchFamily="18" charset="0"/>
              </a:rPr>
              <a:t>="</a:t>
            </a:r>
            <a:r>
              <a:rPr lang="en-US" b="1" dirty="0" err="1" smtClean="0">
                <a:latin typeface="Times New Roman" pitchFamily="18" charset="0"/>
                <a:cs typeface="Times New Roman" pitchFamily="18" charset="0"/>
              </a:rPr>
              <a:t>match_parent</a:t>
            </a:r>
            <a:r>
              <a:rPr lang="en-US" b="1" dirty="0" smtClean="0">
                <a:latin typeface="Times New Roman" pitchFamily="18" charset="0"/>
                <a:cs typeface="Times New Roman" pitchFamily="18" charset="0"/>
              </a:rPr>
              <a:t>" </a:t>
            </a:r>
          </a:p>
          <a:p>
            <a:r>
              <a:rPr lang="en-US" b="1" dirty="0" smtClean="0">
                <a:latin typeface="Times New Roman" pitchFamily="18" charset="0"/>
                <a:cs typeface="Times New Roman" pitchFamily="18" charset="0"/>
              </a:rPr>
              <a:t>	</a:t>
            </a:r>
            <a:r>
              <a:rPr lang="en-US" b="1" dirty="0" err="1" smtClean="0">
                <a:solidFill>
                  <a:srgbClr val="FF0000"/>
                </a:solidFill>
                <a:latin typeface="Times New Roman" pitchFamily="18" charset="0"/>
                <a:cs typeface="Times New Roman" pitchFamily="18" charset="0"/>
              </a:rPr>
              <a:t>android:rowCount</a:t>
            </a:r>
            <a:r>
              <a:rPr lang="en-US" b="1" dirty="0" smtClean="0">
                <a:solidFill>
                  <a:srgbClr val="FF0000"/>
                </a:solidFill>
                <a:latin typeface="Times New Roman" pitchFamily="18" charset="0"/>
                <a:cs typeface="Times New Roman" pitchFamily="18" charset="0"/>
              </a:rPr>
              <a:t>="2" </a:t>
            </a:r>
          </a:p>
          <a:p>
            <a:r>
              <a:rPr lang="en-US" b="1" dirty="0" smtClean="0">
                <a:solidFill>
                  <a:srgbClr val="FF0000"/>
                </a:solidFill>
                <a:latin typeface="Times New Roman" pitchFamily="18" charset="0"/>
                <a:cs typeface="Times New Roman" pitchFamily="18" charset="0"/>
              </a:rPr>
              <a:t>	</a:t>
            </a:r>
            <a:r>
              <a:rPr lang="en-US" b="1" dirty="0" err="1" smtClean="0">
                <a:solidFill>
                  <a:srgbClr val="FF0000"/>
                </a:solidFill>
                <a:latin typeface="Times New Roman" pitchFamily="18" charset="0"/>
                <a:cs typeface="Times New Roman" pitchFamily="18" charset="0"/>
              </a:rPr>
              <a:t>android:columnCount</a:t>
            </a:r>
            <a:r>
              <a:rPr lang="en-US" b="1" dirty="0" smtClean="0">
                <a:solidFill>
                  <a:srgbClr val="FF0000"/>
                </a:solidFill>
                <a:latin typeface="Times New Roman" pitchFamily="18" charset="0"/>
                <a:cs typeface="Times New Roman" pitchFamily="18" charset="0"/>
              </a:rPr>
              <a:t>="2"</a:t>
            </a:r>
            <a:r>
              <a:rPr lang="en-US" b="1" dirty="0" smtClean="0">
                <a:latin typeface="Times New Roman" pitchFamily="18" charset="0"/>
                <a:cs typeface="Times New Roman" pitchFamily="18" charset="0"/>
              </a:rPr>
              <a:t>&gt;</a:t>
            </a:r>
          </a:p>
          <a:p>
            <a:r>
              <a:rPr lang="en-US" dirty="0" smtClean="0"/>
              <a:t>       &lt;Button </a:t>
            </a:r>
            <a:r>
              <a:rPr lang="en-US" dirty="0" err="1" smtClean="0"/>
              <a:t>android:text</a:t>
            </a:r>
            <a:r>
              <a:rPr lang="en-US" dirty="0" smtClean="0"/>
              <a:t>="Cell 0" </a:t>
            </a:r>
            <a:r>
              <a:rPr lang="en-US" dirty="0" err="1" smtClean="0"/>
              <a:t>android:textSize</a:t>
            </a:r>
            <a:r>
              <a:rPr lang="en-US" dirty="0" smtClean="0"/>
              <a:t>="14dip" /&gt;</a:t>
            </a:r>
          </a:p>
          <a:p>
            <a:r>
              <a:rPr lang="en-US" dirty="0" smtClean="0"/>
              <a:t>         &lt;Button </a:t>
            </a:r>
            <a:r>
              <a:rPr lang="en-US" dirty="0" err="1" smtClean="0"/>
              <a:t>android:text</a:t>
            </a:r>
            <a:r>
              <a:rPr lang="en-US" dirty="0" smtClean="0"/>
              <a:t>="Cell 1" </a:t>
            </a:r>
            <a:r>
              <a:rPr lang="en-US" dirty="0" err="1" smtClean="0"/>
              <a:t>android:textSize</a:t>
            </a:r>
            <a:r>
              <a:rPr lang="en-US" dirty="0" smtClean="0"/>
              <a:t>="14dip" /&gt;</a:t>
            </a:r>
          </a:p>
          <a:p>
            <a:r>
              <a:rPr lang="en-US" dirty="0" smtClean="0"/>
              <a:t> </a:t>
            </a:r>
            <a:r>
              <a:rPr lang="en-US" b="1" dirty="0" smtClean="0">
                <a:latin typeface="Times New Roman" pitchFamily="18" charset="0"/>
                <a:cs typeface="Times New Roman" pitchFamily="18" charset="0"/>
              </a:rPr>
              <a:t>&lt;/</a:t>
            </a:r>
            <a:r>
              <a:rPr lang="en-US" b="1" dirty="0" err="1" smtClean="0">
                <a:latin typeface="Times New Roman" pitchFamily="18" charset="0"/>
                <a:cs typeface="Times New Roman" pitchFamily="18" charset="0"/>
              </a:rPr>
              <a:t>GridLayout</a:t>
            </a:r>
            <a:r>
              <a:rPr lang="en-US" b="1" dirty="0" smtClean="0">
                <a:latin typeface="Times New Roman" pitchFamily="18" charset="0"/>
                <a:cs typeface="Times New Roman" pitchFamily="18" charset="0"/>
              </a:rPr>
              <a:t>&gt;</a:t>
            </a:r>
            <a:endParaRPr lang="en-US" b="1" dirty="0">
              <a:latin typeface="Times New Roman" pitchFamily="18" charset="0"/>
              <a:cs typeface="Times New Roman" pitchFamily="18" charset="0"/>
            </a:endParaRPr>
          </a:p>
        </p:txBody>
      </p:sp>
      <p:sp>
        <p:nvSpPr>
          <p:cNvPr id="5" name="Rectangle 4"/>
          <p:cNvSpPr/>
          <p:nvPr/>
        </p:nvSpPr>
        <p:spPr>
          <a:xfrm>
            <a:off x="346353" y="5784445"/>
            <a:ext cx="11000509" cy="707886"/>
          </a:xfrm>
          <a:prstGeom prst="rect">
            <a:avLst/>
          </a:prstGeom>
        </p:spPr>
        <p:txBody>
          <a:bodyPr wrap="square">
            <a:spAutoFit/>
          </a:bodyPr>
          <a:lstStyle/>
          <a:p>
            <a:pPr algn="just"/>
            <a:r>
              <a:rPr lang="en-US" sz="2000" dirty="0" smtClean="0">
                <a:latin typeface="Times New Roman" pitchFamily="18" charset="0"/>
                <a:cs typeface="Times New Roman" pitchFamily="18" charset="0"/>
              </a:rPr>
              <a:t>The number of rows and columns within the grid can be declared using the </a:t>
            </a:r>
            <a:r>
              <a:rPr lang="en-US" sz="2000" dirty="0" err="1" smtClean="0">
                <a:solidFill>
                  <a:srgbClr val="FF0000"/>
                </a:solidFill>
                <a:latin typeface="Times New Roman" pitchFamily="18" charset="0"/>
                <a:cs typeface="Times New Roman" pitchFamily="18" charset="0"/>
              </a:rPr>
              <a:t>android:rowCount</a:t>
            </a:r>
            <a:r>
              <a:rPr lang="en-US" sz="2000" dirty="0" smtClean="0">
                <a:latin typeface="Times New Roman" pitchFamily="18" charset="0"/>
                <a:cs typeface="Times New Roman" pitchFamily="18" charset="0"/>
              </a:rPr>
              <a:t> and </a:t>
            </a:r>
            <a:r>
              <a:rPr lang="en-US" sz="2000" dirty="0" err="1" smtClean="0">
                <a:solidFill>
                  <a:srgbClr val="FF0000"/>
                </a:solidFill>
                <a:latin typeface="Times New Roman" pitchFamily="18" charset="0"/>
                <a:cs typeface="Times New Roman" pitchFamily="18" charset="0"/>
              </a:rPr>
              <a:t>android:columnCount</a:t>
            </a:r>
            <a:r>
              <a:rPr lang="en-US" sz="2000" dirty="0" smtClean="0">
                <a:latin typeface="Times New Roman" pitchFamily="18" charset="0"/>
                <a:cs typeface="Times New Roman" pitchFamily="18" charset="0"/>
              </a:rPr>
              <a:t> properties. </a:t>
            </a:r>
          </a:p>
        </p:txBody>
      </p:sp>
      <p:pic>
        <p:nvPicPr>
          <p:cNvPr id="1026" name="Picture 2"/>
          <p:cNvPicPr>
            <a:picLocks noChangeAspect="1" noChangeArrowheads="1"/>
          </p:cNvPicPr>
          <p:nvPr/>
        </p:nvPicPr>
        <p:blipFill>
          <a:blip r:embed="rId2"/>
          <a:srcRect/>
          <a:stretch>
            <a:fillRect/>
          </a:stretch>
        </p:blipFill>
        <p:spPr bwMode="auto">
          <a:xfrm>
            <a:off x="7987784" y="2517198"/>
            <a:ext cx="4099429" cy="2912051"/>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35527" y="53406"/>
            <a:ext cx="6192982" cy="4001095"/>
          </a:xfrm>
          <a:prstGeom prst="rect">
            <a:avLst/>
          </a:prstGeom>
        </p:spPr>
        <p:txBody>
          <a:bodyPr wrap="square">
            <a:spAutoFit/>
          </a:bodyPr>
          <a:lstStyle/>
          <a:p>
            <a:r>
              <a:rPr lang="en-US" b="1" cap="all" dirty="0" smtClean="0">
                <a:latin typeface="Times New Roman" pitchFamily="18" charset="0"/>
                <a:cs typeface="Times New Roman" pitchFamily="18" charset="0"/>
              </a:rPr>
              <a:t>SPECIFYING POSITION:</a:t>
            </a:r>
          </a:p>
          <a:p>
            <a:r>
              <a:rPr lang="en-US" dirty="0" smtClean="0">
                <a:latin typeface="Times New Roman" pitchFamily="18" charset="0"/>
                <a:cs typeface="Times New Roman" pitchFamily="18" charset="0"/>
              </a:rPr>
              <a:t>In Grid layout, we add views and the </a:t>
            </a:r>
            <a:r>
              <a:rPr lang="en-US" b="1" dirty="0" smtClean="0">
                <a:solidFill>
                  <a:srgbClr val="FF0000"/>
                </a:solidFill>
                <a:latin typeface="Times New Roman" pitchFamily="18" charset="0"/>
                <a:cs typeface="Times New Roman" pitchFamily="18" charset="0"/>
              </a:rPr>
              <a:t>layout arrange the views in order (Left to Right). </a:t>
            </a:r>
            <a:r>
              <a:rPr lang="en-US" dirty="0" smtClean="0">
                <a:latin typeface="Times New Roman" pitchFamily="18" charset="0"/>
                <a:cs typeface="Times New Roman" pitchFamily="18" charset="0"/>
              </a:rPr>
              <a:t>However if we want to Explicitly control the positions of the child views in Grid layout, we can do it by just using Layout row and columns attributes</a:t>
            </a:r>
          </a:p>
          <a:p>
            <a:r>
              <a:rPr lang="en-US" sz="1400" dirty="0" smtClean="0">
                <a:latin typeface="Times New Roman" pitchFamily="18" charset="0"/>
                <a:cs typeface="Times New Roman" pitchFamily="18" charset="0"/>
              </a:rPr>
              <a:t>&lt;</a:t>
            </a:r>
            <a:r>
              <a:rPr lang="en-US" sz="1400" dirty="0" err="1" smtClean="0">
                <a:latin typeface="Times New Roman" pitchFamily="18" charset="0"/>
                <a:cs typeface="Times New Roman" pitchFamily="18" charset="0"/>
              </a:rPr>
              <a:t>GridLayout</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xmlns:android</a:t>
            </a:r>
            <a:r>
              <a:rPr lang="en-US" sz="1400" dirty="0" smtClean="0">
                <a:latin typeface="Times New Roman" pitchFamily="18" charset="0"/>
                <a:cs typeface="Times New Roman" pitchFamily="18" charset="0"/>
              </a:rPr>
              <a:t>="http:</a:t>
            </a:r>
            <a:r>
              <a:rPr lang="en-US" sz="1400" b="1" dirty="0" smtClean="0">
                <a:latin typeface="Times New Roman" pitchFamily="18" charset="0"/>
                <a:cs typeface="Times New Roman" pitchFamily="18" charset="0"/>
              </a:rPr>
              <a:t>//</a:t>
            </a:r>
            <a:r>
              <a:rPr lang="en-US" sz="1400" dirty="0" smtClean="0">
                <a:latin typeface="Times New Roman" pitchFamily="18" charset="0"/>
                <a:cs typeface="Times New Roman" pitchFamily="18" charset="0"/>
              </a:rPr>
              <a:t>schemas.android.com/apk/res/android" </a:t>
            </a:r>
            <a:r>
              <a:rPr lang="en-US" sz="1400" dirty="0" err="1" smtClean="0">
                <a:latin typeface="Times New Roman" pitchFamily="18" charset="0"/>
                <a:cs typeface="Times New Roman" pitchFamily="18" charset="0"/>
              </a:rPr>
              <a:t>android:layout_width</a:t>
            </a:r>
            <a:r>
              <a:rPr lang="en-US" sz="1400" dirty="0" smtClean="0">
                <a:latin typeface="Times New Roman" pitchFamily="18" charset="0"/>
                <a:cs typeface="Times New Roman" pitchFamily="18" charset="0"/>
              </a:rPr>
              <a:t>="</a:t>
            </a:r>
            <a:r>
              <a:rPr lang="en-US" sz="1400" dirty="0" err="1" smtClean="0">
                <a:latin typeface="Times New Roman" pitchFamily="18" charset="0"/>
                <a:cs typeface="Times New Roman" pitchFamily="18" charset="0"/>
              </a:rPr>
              <a:t>match_parent</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android:layout_height</a:t>
            </a:r>
            <a:r>
              <a:rPr lang="en-US" sz="1400" dirty="0" smtClean="0">
                <a:latin typeface="Times New Roman" pitchFamily="18" charset="0"/>
                <a:cs typeface="Times New Roman" pitchFamily="18" charset="0"/>
              </a:rPr>
              <a:t>="</a:t>
            </a:r>
            <a:r>
              <a:rPr lang="en-US" sz="1400" dirty="0" err="1" smtClean="0">
                <a:latin typeface="Times New Roman" pitchFamily="18" charset="0"/>
                <a:cs typeface="Times New Roman" pitchFamily="18" charset="0"/>
              </a:rPr>
              <a:t>match_parent</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android:padding</a:t>
            </a:r>
            <a:r>
              <a:rPr lang="en-US" sz="1400" dirty="0" smtClean="0">
                <a:latin typeface="Times New Roman" pitchFamily="18" charset="0"/>
                <a:cs typeface="Times New Roman" pitchFamily="18" charset="0"/>
              </a:rPr>
              <a:t>="10dp“ </a:t>
            </a:r>
            <a:r>
              <a:rPr lang="en-US" sz="1400" dirty="0" err="1" smtClean="0">
                <a:latin typeface="Times New Roman" pitchFamily="18" charset="0"/>
                <a:cs typeface="Times New Roman" pitchFamily="18" charset="0"/>
              </a:rPr>
              <a:t>android:rowCount</a:t>
            </a:r>
            <a:r>
              <a:rPr lang="en-US" sz="1400" dirty="0" smtClean="0">
                <a:latin typeface="Times New Roman" pitchFamily="18" charset="0"/>
                <a:cs typeface="Times New Roman" pitchFamily="18" charset="0"/>
              </a:rPr>
              <a:t>="3" </a:t>
            </a:r>
            <a:r>
              <a:rPr lang="en-US" sz="1400" dirty="0" err="1" smtClean="0">
                <a:latin typeface="Times New Roman" pitchFamily="18" charset="0"/>
                <a:cs typeface="Times New Roman" pitchFamily="18" charset="0"/>
              </a:rPr>
              <a:t>android:columnCount</a:t>
            </a:r>
            <a:r>
              <a:rPr lang="en-US" sz="1400" dirty="0" smtClean="0">
                <a:latin typeface="Times New Roman" pitchFamily="18" charset="0"/>
                <a:cs typeface="Times New Roman" pitchFamily="18" charset="0"/>
              </a:rPr>
              <a:t>="3"&gt;</a:t>
            </a:r>
          </a:p>
          <a:p>
            <a:r>
              <a:rPr lang="en-US" sz="1400" dirty="0" smtClean="0">
                <a:latin typeface="Times New Roman" pitchFamily="18" charset="0"/>
                <a:cs typeface="Times New Roman" pitchFamily="18" charset="0"/>
              </a:rPr>
              <a:t>     &lt;Button </a:t>
            </a:r>
            <a:r>
              <a:rPr lang="en-US" sz="1400" dirty="0" err="1" smtClean="0">
                <a:latin typeface="Times New Roman" pitchFamily="18" charset="0"/>
                <a:cs typeface="Times New Roman" pitchFamily="18" charset="0"/>
              </a:rPr>
              <a:t>android:text</a:t>
            </a:r>
            <a:r>
              <a:rPr lang="en-US" sz="1400" dirty="0" smtClean="0">
                <a:latin typeface="Times New Roman" pitchFamily="18" charset="0"/>
                <a:cs typeface="Times New Roman" pitchFamily="18" charset="0"/>
              </a:rPr>
              <a:t>="Cell0" </a:t>
            </a:r>
          </a:p>
          <a:p>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android:textSize</a:t>
            </a:r>
            <a:r>
              <a:rPr lang="en-US" sz="1400" dirty="0" smtClean="0">
                <a:latin typeface="Times New Roman" pitchFamily="18" charset="0"/>
                <a:cs typeface="Times New Roman" pitchFamily="18" charset="0"/>
              </a:rPr>
              <a:t>="14dip" </a:t>
            </a:r>
          </a:p>
          <a:p>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android:padding</a:t>
            </a:r>
            <a:r>
              <a:rPr lang="en-US" sz="1400" dirty="0" smtClean="0">
                <a:latin typeface="Times New Roman" pitchFamily="18" charset="0"/>
                <a:cs typeface="Times New Roman" pitchFamily="18" charset="0"/>
              </a:rPr>
              <a:t>="20dp" </a:t>
            </a:r>
            <a:r>
              <a:rPr lang="en-US" sz="1400" dirty="0" err="1" smtClean="0">
                <a:solidFill>
                  <a:srgbClr val="FF0000"/>
                </a:solidFill>
                <a:latin typeface="Times New Roman" pitchFamily="18" charset="0"/>
                <a:cs typeface="Times New Roman" pitchFamily="18" charset="0"/>
              </a:rPr>
              <a:t>android:layout_row</a:t>
            </a:r>
            <a:r>
              <a:rPr lang="en-US" sz="1400" dirty="0" smtClean="0">
                <a:solidFill>
                  <a:srgbClr val="FF0000"/>
                </a:solidFill>
                <a:latin typeface="Times New Roman" pitchFamily="18" charset="0"/>
                <a:cs typeface="Times New Roman" pitchFamily="18" charset="0"/>
              </a:rPr>
              <a:t>="0"                                 	</a:t>
            </a:r>
            <a:r>
              <a:rPr lang="en-US" sz="1400" dirty="0" err="1" smtClean="0">
                <a:solidFill>
                  <a:srgbClr val="FF0000"/>
                </a:solidFill>
                <a:latin typeface="Times New Roman" pitchFamily="18" charset="0"/>
                <a:cs typeface="Times New Roman" pitchFamily="18" charset="0"/>
              </a:rPr>
              <a:t>android:layout_column</a:t>
            </a:r>
            <a:r>
              <a:rPr lang="en-US" sz="1400" dirty="0" smtClean="0">
                <a:solidFill>
                  <a:srgbClr val="FF0000"/>
                </a:solidFill>
                <a:latin typeface="Times New Roman" pitchFamily="18" charset="0"/>
                <a:cs typeface="Times New Roman" pitchFamily="18" charset="0"/>
              </a:rPr>
              <a:t>="0"</a:t>
            </a:r>
            <a:r>
              <a:rPr lang="en-US" sz="1400" dirty="0" smtClean="0">
                <a:latin typeface="Times New Roman" pitchFamily="18" charset="0"/>
                <a:cs typeface="Times New Roman" pitchFamily="18" charset="0"/>
              </a:rPr>
              <a:t> /&gt;</a:t>
            </a:r>
          </a:p>
          <a:p>
            <a:r>
              <a:rPr lang="en-US" sz="1400" dirty="0" smtClean="0">
                <a:latin typeface="Times New Roman" pitchFamily="18" charset="0"/>
                <a:cs typeface="Times New Roman" pitchFamily="18" charset="0"/>
              </a:rPr>
              <a:t> &lt;Button </a:t>
            </a:r>
            <a:r>
              <a:rPr lang="en-US" sz="1400" dirty="0" err="1" smtClean="0">
                <a:latin typeface="Times New Roman" pitchFamily="18" charset="0"/>
                <a:cs typeface="Times New Roman" pitchFamily="18" charset="0"/>
              </a:rPr>
              <a:t>android:text</a:t>
            </a:r>
            <a:r>
              <a:rPr lang="en-US" sz="1400" dirty="0" smtClean="0">
                <a:latin typeface="Times New Roman" pitchFamily="18" charset="0"/>
                <a:cs typeface="Times New Roman" pitchFamily="18" charset="0"/>
              </a:rPr>
              <a:t>=“Cell1" </a:t>
            </a:r>
            <a:r>
              <a:rPr lang="en-US" sz="1400" dirty="0" err="1" smtClean="0">
                <a:latin typeface="Times New Roman" pitchFamily="18" charset="0"/>
                <a:cs typeface="Times New Roman" pitchFamily="18" charset="0"/>
              </a:rPr>
              <a:t>android:textSize</a:t>
            </a:r>
            <a:r>
              <a:rPr lang="en-US" sz="1400" dirty="0" smtClean="0">
                <a:latin typeface="Times New Roman" pitchFamily="18" charset="0"/>
                <a:cs typeface="Times New Roman" pitchFamily="18" charset="0"/>
              </a:rPr>
              <a:t>="14dip" </a:t>
            </a:r>
            <a:r>
              <a:rPr lang="en-US" sz="1400" dirty="0" err="1" smtClean="0">
                <a:latin typeface="Times New Roman" pitchFamily="18" charset="0"/>
                <a:cs typeface="Times New Roman" pitchFamily="18" charset="0"/>
              </a:rPr>
              <a:t>android:padding</a:t>
            </a:r>
            <a:r>
              <a:rPr lang="en-US" sz="1400" dirty="0" smtClean="0">
                <a:latin typeface="Times New Roman" pitchFamily="18" charset="0"/>
                <a:cs typeface="Times New Roman" pitchFamily="18" charset="0"/>
              </a:rPr>
              <a:t>="20dp" </a:t>
            </a:r>
            <a:r>
              <a:rPr lang="en-US" sz="1400" dirty="0" err="1" smtClean="0">
                <a:solidFill>
                  <a:srgbClr val="FF0000"/>
                </a:solidFill>
                <a:latin typeface="Times New Roman" pitchFamily="18" charset="0"/>
                <a:cs typeface="Times New Roman" pitchFamily="18" charset="0"/>
              </a:rPr>
              <a:t>android:layout_row</a:t>
            </a:r>
            <a:r>
              <a:rPr lang="en-US" sz="1400" dirty="0" smtClean="0">
                <a:solidFill>
                  <a:srgbClr val="FF0000"/>
                </a:solidFill>
                <a:latin typeface="Times New Roman" pitchFamily="18" charset="0"/>
                <a:cs typeface="Times New Roman" pitchFamily="18" charset="0"/>
              </a:rPr>
              <a:t>="1" </a:t>
            </a:r>
            <a:r>
              <a:rPr lang="en-US" sz="1400" dirty="0" err="1" smtClean="0">
                <a:solidFill>
                  <a:srgbClr val="FF0000"/>
                </a:solidFill>
                <a:latin typeface="Times New Roman" pitchFamily="18" charset="0"/>
                <a:cs typeface="Times New Roman" pitchFamily="18" charset="0"/>
              </a:rPr>
              <a:t>android:layout_column</a:t>
            </a:r>
            <a:r>
              <a:rPr lang="en-US" sz="1400" dirty="0" smtClean="0">
                <a:solidFill>
                  <a:srgbClr val="FF0000"/>
                </a:solidFill>
                <a:latin typeface="Times New Roman" pitchFamily="18" charset="0"/>
                <a:cs typeface="Times New Roman" pitchFamily="18" charset="0"/>
              </a:rPr>
              <a:t>="0"</a:t>
            </a:r>
            <a:r>
              <a:rPr lang="en-US" sz="1400" dirty="0" smtClean="0">
                <a:latin typeface="Times New Roman" pitchFamily="18" charset="0"/>
                <a:cs typeface="Times New Roman" pitchFamily="18" charset="0"/>
              </a:rPr>
              <a:t> /&gt; </a:t>
            </a:r>
            <a:r>
              <a:rPr lang="en-US" sz="1400" dirty="0" smtClean="0"/>
              <a:t/>
            </a:r>
            <a:br>
              <a:rPr lang="en-US" sz="1400" dirty="0" smtClean="0"/>
            </a:br>
            <a:r>
              <a:rPr lang="en-US" sz="1400" dirty="0" smtClean="0"/>
              <a:t>   </a:t>
            </a:r>
            <a:endParaRPr lang="en-US" sz="1400" dirty="0"/>
          </a:p>
        </p:txBody>
      </p:sp>
      <p:pic>
        <p:nvPicPr>
          <p:cNvPr id="2050" name="Picture 2"/>
          <p:cNvPicPr>
            <a:picLocks noChangeAspect="1" noChangeArrowheads="1"/>
          </p:cNvPicPr>
          <p:nvPr/>
        </p:nvPicPr>
        <p:blipFill>
          <a:blip r:embed="rId2"/>
          <a:srcRect/>
          <a:stretch>
            <a:fillRect/>
          </a:stretch>
        </p:blipFill>
        <p:spPr bwMode="auto">
          <a:xfrm>
            <a:off x="203906" y="3929494"/>
            <a:ext cx="4908421" cy="2873086"/>
          </a:xfrm>
          <a:prstGeom prst="rect">
            <a:avLst/>
          </a:prstGeom>
          <a:noFill/>
          <a:ln w="9525">
            <a:noFill/>
            <a:miter lim="800000"/>
            <a:headEnd/>
            <a:tailEnd/>
          </a:ln>
          <a:effectLst/>
        </p:spPr>
      </p:pic>
      <p:sp>
        <p:nvSpPr>
          <p:cNvPr id="4" name="TextBox 3"/>
          <p:cNvSpPr txBox="1"/>
          <p:nvPr/>
        </p:nvSpPr>
        <p:spPr>
          <a:xfrm>
            <a:off x="6677890" y="235528"/>
            <a:ext cx="4946074" cy="2723823"/>
          </a:xfrm>
          <a:prstGeom prst="rect">
            <a:avLst/>
          </a:prstGeom>
          <a:noFill/>
        </p:spPr>
        <p:txBody>
          <a:bodyPr wrap="square" rtlCol="0">
            <a:spAutoFit/>
          </a:bodyPr>
          <a:lstStyle/>
          <a:p>
            <a:r>
              <a:rPr lang="en-US" b="1" cap="all" dirty="0" smtClean="0">
                <a:latin typeface="Times New Roman" pitchFamily="18" charset="0"/>
                <a:cs typeface="Times New Roman" pitchFamily="18" charset="0"/>
              </a:rPr>
              <a:t>SPECIFYING ORIENTATION:</a:t>
            </a:r>
          </a:p>
          <a:p>
            <a:r>
              <a:rPr lang="en-US" dirty="0" smtClean="0">
                <a:latin typeface="Times New Roman" pitchFamily="18" charset="0"/>
                <a:cs typeface="Times New Roman" pitchFamily="18" charset="0"/>
              </a:rPr>
              <a:t>The Grid Layout </a:t>
            </a:r>
            <a:r>
              <a:rPr lang="en-US" dirty="0" err="1" smtClean="0">
                <a:latin typeface="Times New Roman" pitchFamily="18" charset="0"/>
                <a:cs typeface="Times New Roman" pitchFamily="18" charset="0"/>
              </a:rPr>
              <a:t>Organise</a:t>
            </a:r>
            <a:r>
              <a:rPr lang="en-US" dirty="0" smtClean="0">
                <a:latin typeface="Times New Roman" pitchFamily="18" charset="0"/>
                <a:cs typeface="Times New Roman" pitchFamily="18" charset="0"/>
              </a:rPr>
              <a:t> the Childs views either Horizontally or vertically based on the specified Orientation Property. Grid layout will Position each child view in </a:t>
            </a:r>
            <a:r>
              <a:rPr lang="en-US" b="1" dirty="0" smtClean="0">
                <a:solidFill>
                  <a:srgbClr val="FF0000"/>
                </a:solidFill>
                <a:latin typeface="Times New Roman" pitchFamily="18" charset="0"/>
                <a:cs typeface="Times New Roman" pitchFamily="18" charset="0"/>
              </a:rPr>
              <a:t>Default Orientation that is Horizontal (from left to right). </a:t>
            </a:r>
            <a:r>
              <a:rPr lang="en-US" dirty="0" smtClean="0">
                <a:latin typeface="Times New Roman" pitchFamily="18" charset="0"/>
                <a:cs typeface="Times New Roman" pitchFamily="18" charset="0"/>
              </a:rPr>
              <a:t> we Change the Orientation from default, which is Horizontal to Vertical Orientation</a:t>
            </a:r>
          </a:p>
          <a:p>
            <a:endParaRPr lang="en-US" dirty="0"/>
          </a:p>
        </p:txBody>
      </p:sp>
      <p:pic>
        <p:nvPicPr>
          <p:cNvPr id="2051" name="Picture 3"/>
          <p:cNvPicPr>
            <a:picLocks noChangeAspect="1" noChangeArrowheads="1"/>
          </p:cNvPicPr>
          <p:nvPr/>
        </p:nvPicPr>
        <p:blipFill>
          <a:blip r:embed="rId3"/>
          <a:srcRect/>
          <a:stretch>
            <a:fillRect/>
          </a:stretch>
        </p:blipFill>
        <p:spPr bwMode="auto">
          <a:xfrm>
            <a:off x="6312478" y="2804680"/>
            <a:ext cx="5517573" cy="302462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18655" y="248822"/>
            <a:ext cx="6096000" cy="1261884"/>
          </a:xfrm>
          <a:prstGeom prst="rect">
            <a:avLst/>
          </a:prstGeom>
        </p:spPr>
        <p:txBody>
          <a:bodyPr>
            <a:spAutoFit/>
          </a:bodyPr>
          <a:lstStyle/>
          <a:p>
            <a:r>
              <a:rPr lang="en-US" b="1" cap="all" dirty="0" smtClean="0">
                <a:latin typeface="Times New Roman" pitchFamily="18" charset="0"/>
                <a:cs typeface="Times New Roman" pitchFamily="18" charset="0"/>
              </a:rPr>
              <a:t>ROWS &amp; COLUMNS SPAN:</a:t>
            </a:r>
          </a:p>
          <a:p>
            <a:r>
              <a:rPr lang="en-US" dirty="0" smtClean="0">
                <a:latin typeface="Times New Roman" pitchFamily="18" charset="0"/>
                <a:cs typeface="Times New Roman" pitchFamily="18" charset="0"/>
              </a:rPr>
              <a:t>In Grid layout, we can also span Multiple rows or columns. Consider the following example Where the first Cell (Cell 0) span 2 Rows and the Seven </a:t>
            </a:r>
            <a:r>
              <a:rPr lang="en-US" baseline="30000" dirty="0" err="1" smtClean="0">
                <a:latin typeface="Times New Roman" pitchFamily="18" charset="0"/>
                <a:cs typeface="Times New Roman" pitchFamily="18" charset="0"/>
              </a:rPr>
              <a:t>th</a:t>
            </a:r>
            <a:r>
              <a:rPr lang="en-US" dirty="0" smtClean="0">
                <a:latin typeface="Times New Roman" pitchFamily="18" charset="0"/>
                <a:cs typeface="Times New Roman" pitchFamily="18" charset="0"/>
              </a:rPr>
              <a:t> cell span three columns </a:t>
            </a:r>
            <a:endParaRPr lang="en-US" dirty="0">
              <a:latin typeface="Times New Roman" pitchFamily="18" charset="0"/>
              <a:cs typeface="Times New Roman" pitchFamily="18" charset="0"/>
            </a:endParaRPr>
          </a:p>
        </p:txBody>
      </p:sp>
      <p:pic>
        <p:nvPicPr>
          <p:cNvPr id="3074" name="Picture 2"/>
          <p:cNvPicPr>
            <a:picLocks noChangeAspect="1" noChangeArrowheads="1"/>
          </p:cNvPicPr>
          <p:nvPr/>
        </p:nvPicPr>
        <p:blipFill>
          <a:blip r:embed="rId2"/>
          <a:srcRect/>
          <a:stretch>
            <a:fillRect/>
          </a:stretch>
        </p:blipFill>
        <p:spPr bwMode="auto">
          <a:xfrm>
            <a:off x="0" y="1658648"/>
            <a:ext cx="6493893" cy="2639611"/>
          </a:xfrm>
          <a:prstGeom prst="rect">
            <a:avLst/>
          </a:prstGeom>
          <a:noFill/>
          <a:ln w="9525">
            <a:noFill/>
            <a:miter lim="800000"/>
            <a:headEnd/>
            <a:tailEnd/>
          </a:ln>
          <a:effectLst/>
        </p:spPr>
      </p:pic>
      <p:sp>
        <p:nvSpPr>
          <p:cNvPr id="4" name="TextBox 3"/>
          <p:cNvSpPr txBox="1"/>
          <p:nvPr/>
        </p:nvSpPr>
        <p:spPr>
          <a:xfrm>
            <a:off x="7107382" y="83121"/>
            <a:ext cx="4876800" cy="3447098"/>
          </a:xfrm>
          <a:prstGeom prst="rect">
            <a:avLst/>
          </a:prstGeom>
          <a:noFill/>
        </p:spPr>
        <p:txBody>
          <a:bodyPr wrap="square" rtlCol="0">
            <a:spAutoFit/>
          </a:bodyPr>
          <a:lstStyle/>
          <a:p>
            <a:r>
              <a:rPr lang="en-US" b="1" cap="all" dirty="0" smtClean="0">
                <a:latin typeface="Times New Roman" pitchFamily="18" charset="0"/>
                <a:cs typeface="Times New Roman" pitchFamily="18" charset="0"/>
              </a:rPr>
              <a:t>USING LAYOUT GRAVITY:</a:t>
            </a:r>
          </a:p>
          <a:p>
            <a:r>
              <a:rPr lang="en-US" sz="1800" dirty="0" smtClean="0">
                <a:latin typeface="Times New Roman" pitchFamily="18" charset="0"/>
                <a:cs typeface="Times New Roman" pitchFamily="18" charset="0"/>
              </a:rPr>
              <a:t>Grid Layout use a different layout model. its wrap the content and provide enough space to cell that required by element. </a:t>
            </a:r>
          </a:p>
          <a:p>
            <a:r>
              <a:rPr lang="en-US" sz="1800" dirty="0" smtClean="0">
                <a:latin typeface="Times New Roman" pitchFamily="18" charset="0"/>
                <a:cs typeface="Times New Roman" pitchFamily="18" charset="0"/>
              </a:rPr>
              <a:t>	In this case, if the first cell in the column contain a small element and second cell in same column contain something bigger, than second cell will stretched itself to provide enough space to element. But other </a:t>
            </a:r>
            <a:r>
              <a:rPr lang="en-US" sz="1800" b="1" dirty="0" smtClean="0">
                <a:solidFill>
                  <a:srgbClr val="FF0000"/>
                </a:solidFill>
                <a:latin typeface="Times New Roman" pitchFamily="18" charset="0"/>
                <a:cs typeface="Times New Roman" pitchFamily="18" charset="0"/>
              </a:rPr>
              <a:t>all cells will be at same size and cannot stretch itself</a:t>
            </a:r>
            <a:r>
              <a:rPr lang="en-US" sz="1800" dirty="0" smtClean="0">
                <a:latin typeface="Times New Roman" pitchFamily="18" charset="0"/>
                <a:cs typeface="Times New Roman" pitchFamily="18" charset="0"/>
              </a:rPr>
              <a:t>. so, to control this situation, we use Layout Gravity attribute</a:t>
            </a:r>
            <a:endParaRPr lang="en-US" sz="1800" cap="all" dirty="0" smtClean="0">
              <a:latin typeface="Times New Roman" pitchFamily="18" charset="0"/>
              <a:cs typeface="Times New Roman" pitchFamily="18" charset="0"/>
            </a:endParaRPr>
          </a:p>
          <a:p>
            <a:endParaRPr lang="en-US" dirty="0"/>
          </a:p>
        </p:txBody>
      </p:sp>
      <p:pic>
        <p:nvPicPr>
          <p:cNvPr id="3075" name="Picture 3"/>
          <p:cNvPicPr>
            <a:picLocks noChangeAspect="1" noChangeArrowheads="1"/>
          </p:cNvPicPr>
          <p:nvPr/>
        </p:nvPicPr>
        <p:blipFill>
          <a:blip r:embed="rId3"/>
          <a:srcRect/>
          <a:stretch>
            <a:fillRect/>
          </a:stretch>
        </p:blipFill>
        <p:spPr bwMode="auto">
          <a:xfrm>
            <a:off x="6426921" y="3144982"/>
            <a:ext cx="5765079" cy="2214590"/>
          </a:xfrm>
          <a:prstGeom prst="rect">
            <a:avLst/>
          </a:prstGeom>
          <a:noFill/>
          <a:ln w="9525">
            <a:noFill/>
            <a:miter lim="800000"/>
            <a:headEnd/>
            <a:tailEnd/>
          </a:ln>
          <a:effectLst/>
        </p:spPr>
      </p:pic>
      <p:sp>
        <p:nvSpPr>
          <p:cNvPr id="3076" name="Rectangle 4"/>
          <p:cNvSpPr>
            <a:spLocks noChangeArrowheads="1"/>
          </p:cNvSpPr>
          <p:nvPr/>
        </p:nvSpPr>
        <p:spPr bwMode="auto">
          <a:xfrm>
            <a:off x="8950031" y="5472544"/>
            <a:ext cx="3428739" cy="1130994"/>
          </a:xfrm>
          <a:prstGeom prst="rect">
            <a:avLst/>
          </a:prstGeom>
          <a:solidFill>
            <a:srgbClr val="FFFFFF"/>
          </a:solidFill>
          <a:ln w="9525">
            <a:noFill/>
            <a:miter lim="800000"/>
            <a:headEnd/>
            <a:tailEnd/>
          </a:ln>
          <a:effectLst/>
        </p:spPr>
        <p:txBody>
          <a:bodyPr vert="horz" wrap="none" lIns="133308" tIns="133308" rIns="133308" bIns="133308"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smtClean="0">
                <a:ln>
                  <a:noFill/>
                </a:ln>
                <a:solidFill>
                  <a:srgbClr val="A65700"/>
                </a:solidFill>
                <a:effectLst/>
                <a:latin typeface="Times New Roman" pitchFamily="18" charset="0"/>
                <a:cs typeface="Times New Roman" pitchFamily="18" charset="0"/>
              </a:rPr>
              <a:t>&lt;</a:t>
            </a:r>
            <a:r>
              <a:rPr kumimoji="0" lang="en-US" sz="1400" b="0" i="0" u="none" strike="noStrike" cap="none" normalizeH="0" baseline="0" dirty="0" smtClean="0">
                <a:ln>
                  <a:noFill/>
                </a:ln>
                <a:solidFill>
                  <a:srgbClr val="5F5035"/>
                </a:solidFill>
                <a:effectLst/>
                <a:latin typeface="Times New Roman" pitchFamily="18" charset="0"/>
                <a:cs typeface="Times New Roman" pitchFamily="18" charset="0"/>
              </a:rPr>
              <a:t>Button</a:t>
            </a:r>
            <a:r>
              <a:rPr kumimoji="0" lang="en-US" sz="1400" b="0" i="0" u="none" strike="noStrike" cap="none" normalizeH="0" baseline="0" dirty="0" smtClean="0">
                <a:ln>
                  <a:noFill/>
                </a:ln>
                <a:solidFill>
                  <a:srgbClr val="000000"/>
                </a:solidFill>
                <a:effectLst/>
                <a:latin typeface="Times New Roman" pitchFamily="18" charset="0"/>
                <a:cs typeface="Times New Roman" pitchFamily="18" charset="0"/>
              </a:rPr>
              <a:t> </a:t>
            </a:r>
            <a:r>
              <a:rPr kumimoji="0" lang="en-US" sz="1400" b="0" i="0" u="none" strike="noStrike" cap="none" normalizeH="0" baseline="0" dirty="0" err="1" smtClean="0">
                <a:ln>
                  <a:noFill/>
                </a:ln>
                <a:solidFill>
                  <a:srgbClr val="007997"/>
                </a:solidFill>
                <a:effectLst/>
                <a:latin typeface="Times New Roman" pitchFamily="18" charset="0"/>
                <a:cs typeface="Times New Roman" pitchFamily="18" charset="0"/>
              </a:rPr>
              <a:t>android</a:t>
            </a:r>
            <a:r>
              <a:rPr kumimoji="0" lang="en-US" sz="1400" b="0" i="0" u="none" strike="noStrike" cap="none" normalizeH="0" baseline="0" dirty="0" err="1" smtClean="0">
                <a:ln>
                  <a:noFill/>
                </a:ln>
                <a:solidFill>
                  <a:srgbClr val="800080"/>
                </a:solidFill>
                <a:effectLst/>
                <a:latin typeface="Times New Roman" pitchFamily="18" charset="0"/>
                <a:cs typeface="Times New Roman" pitchFamily="18" charset="0"/>
              </a:rPr>
              <a:t>:</a:t>
            </a:r>
            <a:r>
              <a:rPr kumimoji="0" lang="en-US" sz="1400" b="0" i="0" u="none" strike="noStrike" cap="none" normalizeH="0" baseline="0" dirty="0" err="1" smtClean="0">
                <a:ln>
                  <a:noFill/>
                </a:ln>
                <a:solidFill>
                  <a:srgbClr val="274796"/>
                </a:solidFill>
                <a:effectLst/>
                <a:latin typeface="Times New Roman" pitchFamily="18" charset="0"/>
                <a:cs typeface="Times New Roman" pitchFamily="18" charset="0"/>
              </a:rPr>
              <a:t>text</a:t>
            </a:r>
            <a:r>
              <a:rPr kumimoji="0" lang="en-US" sz="1400" b="0" i="0" u="none" strike="noStrike" cap="none" normalizeH="0" baseline="0" dirty="0" smtClean="0">
                <a:ln>
                  <a:noFill/>
                </a:ln>
                <a:solidFill>
                  <a:srgbClr val="808030"/>
                </a:solidFill>
                <a:effectLst/>
                <a:latin typeface="Times New Roman" pitchFamily="18" charset="0"/>
                <a:cs typeface="Times New Roman" pitchFamily="18" charset="0"/>
              </a:rPr>
              <a:t>=</a:t>
            </a:r>
            <a:r>
              <a:rPr kumimoji="0" lang="en-US" sz="1400" b="0" i="0" u="none" strike="noStrike" cap="none" normalizeH="0" baseline="0" dirty="0" smtClean="0">
                <a:ln>
                  <a:noFill/>
                </a:ln>
                <a:solidFill>
                  <a:srgbClr val="800000"/>
                </a:solidFill>
                <a:effectLst/>
                <a:latin typeface="Times New Roman" pitchFamily="18" charset="0"/>
                <a:cs typeface="Times New Roman" pitchFamily="18" charset="0"/>
              </a:rPr>
              <a:t>"</a:t>
            </a:r>
            <a:r>
              <a:rPr kumimoji="0" lang="en-US" sz="1400" b="0" i="0" u="none" strike="noStrike" cap="none" normalizeH="0" baseline="0" dirty="0" smtClean="0">
                <a:ln>
                  <a:noFill/>
                </a:ln>
                <a:solidFill>
                  <a:srgbClr val="0000E6"/>
                </a:solidFill>
                <a:effectLst/>
                <a:latin typeface="Times New Roman" pitchFamily="18" charset="0"/>
                <a:cs typeface="Times New Roman" pitchFamily="18" charset="0"/>
              </a:rPr>
              <a:t>Cell 2</a:t>
            </a:r>
            <a:r>
              <a:rPr kumimoji="0" lang="en-US" sz="1400" b="0" i="0" u="none" strike="noStrike" cap="none" normalizeH="0" baseline="0" dirty="0" smtClean="0">
                <a:ln>
                  <a:noFill/>
                </a:ln>
                <a:solidFill>
                  <a:srgbClr val="800000"/>
                </a:solidFill>
                <a:effectLst/>
                <a:latin typeface="Times New Roman" pitchFamily="18" charset="0"/>
                <a:cs typeface="Times New Roman" pitchFamily="18" charset="0"/>
              </a:rPr>
              <a:t>"</a:t>
            </a:r>
            <a:r>
              <a:rPr kumimoji="0" lang="en-US" sz="1400" b="0" i="0" u="none" strike="noStrike" cap="none" normalizeH="0" baseline="0" dirty="0" smtClean="0">
                <a:ln>
                  <a:noFill/>
                </a:ln>
                <a:solidFill>
                  <a:srgbClr val="000000"/>
                </a:solidFill>
                <a:effectLst/>
                <a:latin typeface="Times New Roman" pitchFamily="18" charset="0"/>
                <a:cs typeface="Times New Roman" pitchFamily="18" charset="0"/>
              </a:rPr>
              <a:t> </a:t>
            </a:r>
          </a:p>
          <a:p>
            <a:pPr marL="0" marR="0" lvl="0" indent="0" algn="just"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err="1" smtClean="0">
                <a:ln>
                  <a:noFill/>
                </a:ln>
                <a:solidFill>
                  <a:srgbClr val="007997"/>
                </a:solidFill>
                <a:effectLst/>
                <a:latin typeface="Times New Roman" pitchFamily="18" charset="0"/>
                <a:cs typeface="Times New Roman" pitchFamily="18" charset="0"/>
              </a:rPr>
              <a:t>android</a:t>
            </a:r>
            <a:r>
              <a:rPr kumimoji="0" lang="en-US" sz="1400" b="0" i="0" u="none" strike="noStrike" cap="none" normalizeH="0" baseline="0" dirty="0" err="1" smtClean="0">
                <a:ln>
                  <a:noFill/>
                </a:ln>
                <a:solidFill>
                  <a:srgbClr val="800080"/>
                </a:solidFill>
                <a:effectLst/>
                <a:latin typeface="Times New Roman" pitchFamily="18" charset="0"/>
                <a:cs typeface="Times New Roman" pitchFamily="18" charset="0"/>
              </a:rPr>
              <a:t>:</a:t>
            </a:r>
            <a:r>
              <a:rPr kumimoji="0" lang="en-US" sz="1400" b="0" i="0" u="none" strike="noStrike" cap="none" normalizeH="0" baseline="0" dirty="0" err="1" smtClean="0">
                <a:ln>
                  <a:noFill/>
                </a:ln>
                <a:solidFill>
                  <a:srgbClr val="274796"/>
                </a:solidFill>
                <a:effectLst/>
                <a:latin typeface="Times New Roman" pitchFamily="18" charset="0"/>
                <a:cs typeface="Times New Roman" pitchFamily="18" charset="0"/>
              </a:rPr>
              <a:t>textSize</a:t>
            </a:r>
            <a:r>
              <a:rPr kumimoji="0" lang="en-US" sz="1400" b="0" i="0" u="none" strike="noStrike" cap="none" normalizeH="0" baseline="0" dirty="0" smtClean="0">
                <a:ln>
                  <a:noFill/>
                </a:ln>
                <a:solidFill>
                  <a:srgbClr val="808030"/>
                </a:solidFill>
                <a:effectLst/>
                <a:latin typeface="Times New Roman" pitchFamily="18" charset="0"/>
                <a:cs typeface="Times New Roman" pitchFamily="18" charset="0"/>
              </a:rPr>
              <a:t>=</a:t>
            </a:r>
            <a:r>
              <a:rPr kumimoji="0" lang="en-US" sz="1400" b="0" i="0" u="none" strike="noStrike" cap="none" normalizeH="0" baseline="0" dirty="0" smtClean="0">
                <a:ln>
                  <a:noFill/>
                </a:ln>
                <a:solidFill>
                  <a:srgbClr val="800000"/>
                </a:solidFill>
                <a:effectLst/>
                <a:latin typeface="Times New Roman" pitchFamily="18" charset="0"/>
                <a:cs typeface="Times New Roman" pitchFamily="18" charset="0"/>
              </a:rPr>
              <a:t>"</a:t>
            </a:r>
            <a:r>
              <a:rPr kumimoji="0" lang="en-US" sz="1400" b="0" i="0" u="none" strike="noStrike" cap="none" normalizeH="0" baseline="0" dirty="0" smtClean="0">
                <a:ln>
                  <a:noFill/>
                </a:ln>
                <a:solidFill>
                  <a:srgbClr val="0000E6"/>
                </a:solidFill>
                <a:effectLst/>
                <a:latin typeface="Times New Roman" pitchFamily="18" charset="0"/>
                <a:cs typeface="Times New Roman" pitchFamily="18" charset="0"/>
              </a:rPr>
              <a:t>14dip</a:t>
            </a:r>
            <a:r>
              <a:rPr kumimoji="0" lang="en-US" sz="1400" b="0" i="0" u="none" strike="noStrike" cap="none" normalizeH="0" baseline="0" dirty="0" smtClean="0">
                <a:ln>
                  <a:noFill/>
                </a:ln>
                <a:solidFill>
                  <a:srgbClr val="800000"/>
                </a:solidFill>
                <a:effectLst/>
                <a:latin typeface="Times New Roman" pitchFamily="18" charset="0"/>
                <a:cs typeface="Times New Roman" pitchFamily="18" charset="0"/>
              </a:rPr>
              <a:t>"</a:t>
            </a:r>
            <a:r>
              <a:rPr kumimoji="0" lang="en-US" sz="1400" b="0" i="0" u="none" strike="noStrike" cap="none" normalizeH="0" baseline="0" dirty="0" smtClean="0">
                <a:ln>
                  <a:noFill/>
                </a:ln>
                <a:solidFill>
                  <a:srgbClr val="000000"/>
                </a:solidFill>
                <a:effectLst/>
                <a:latin typeface="Times New Roman" pitchFamily="18" charset="0"/>
                <a:cs typeface="Times New Roman" pitchFamily="18" charset="0"/>
              </a:rPr>
              <a:t> </a:t>
            </a:r>
          </a:p>
          <a:p>
            <a:pPr marL="0" marR="0" lvl="0" indent="0" algn="just"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err="1" smtClean="0">
                <a:ln>
                  <a:noFill/>
                </a:ln>
                <a:solidFill>
                  <a:srgbClr val="007997"/>
                </a:solidFill>
                <a:effectLst/>
                <a:latin typeface="Times New Roman" pitchFamily="18" charset="0"/>
                <a:cs typeface="Times New Roman" pitchFamily="18" charset="0"/>
              </a:rPr>
              <a:t>android</a:t>
            </a:r>
            <a:r>
              <a:rPr kumimoji="0" lang="en-US" sz="1400" b="0" i="0" u="none" strike="noStrike" cap="none" normalizeH="0" baseline="0" dirty="0" err="1" smtClean="0">
                <a:ln>
                  <a:noFill/>
                </a:ln>
                <a:solidFill>
                  <a:srgbClr val="800080"/>
                </a:solidFill>
                <a:effectLst/>
                <a:latin typeface="Times New Roman" pitchFamily="18" charset="0"/>
                <a:cs typeface="Times New Roman" pitchFamily="18" charset="0"/>
              </a:rPr>
              <a:t>:</a:t>
            </a:r>
            <a:r>
              <a:rPr kumimoji="0" lang="en-US" sz="1400" b="0" i="0" u="none" strike="noStrike" cap="none" normalizeH="0" baseline="0" dirty="0" err="1" smtClean="0">
                <a:ln>
                  <a:noFill/>
                </a:ln>
                <a:solidFill>
                  <a:srgbClr val="274796"/>
                </a:solidFill>
                <a:effectLst/>
                <a:latin typeface="Times New Roman" pitchFamily="18" charset="0"/>
                <a:cs typeface="Times New Roman" pitchFamily="18" charset="0"/>
              </a:rPr>
              <a:t>padding</a:t>
            </a:r>
            <a:r>
              <a:rPr kumimoji="0" lang="en-US" sz="1400" b="0" i="0" u="none" strike="noStrike" cap="none" normalizeH="0" baseline="0" dirty="0" smtClean="0">
                <a:ln>
                  <a:noFill/>
                </a:ln>
                <a:solidFill>
                  <a:srgbClr val="808030"/>
                </a:solidFill>
                <a:effectLst/>
                <a:latin typeface="Times New Roman" pitchFamily="18" charset="0"/>
                <a:cs typeface="Times New Roman" pitchFamily="18" charset="0"/>
              </a:rPr>
              <a:t>=</a:t>
            </a:r>
            <a:r>
              <a:rPr kumimoji="0" lang="en-US" sz="1400" b="0" i="0" u="none" strike="noStrike" cap="none" normalizeH="0" baseline="0" dirty="0" smtClean="0">
                <a:ln>
                  <a:noFill/>
                </a:ln>
                <a:solidFill>
                  <a:srgbClr val="800000"/>
                </a:solidFill>
                <a:effectLst/>
                <a:latin typeface="Times New Roman" pitchFamily="18" charset="0"/>
                <a:cs typeface="Times New Roman" pitchFamily="18" charset="0"/>
              </a:rPr>
              <a:t>"</a:t>
            </a:r>
            <a:r>
              <a:rPr kumimoji="0" lang="en-US" sz="1400" b="0" i="0" u="none" strike="noStrike" cap="none" normalizeH="0" baseline="0" dirty="0" smtClean="0">
                <a:ln>
                  <a:noFill/>
                </a:ln>
                <a:solidFill>
                  <a:srgbClr val="0000E6"/>
                </a:solidFill>
                <a:effectLst/>
                <a:latin typeface="Times New Roman" pitchFamily="18" charset="0"/>
                <a:cs typeface="Times New Roman" pitchFamily="18" charset="0"/>
              </a:rPr>
              <a:t>20dp</a:t>
            </a:r>
            <a:r>
              <a:rPr kumimoji="0" lang="en-US" sz="1400" b="0" i="0" u="none" strike="noStrike" cap="none" normalizeH="0" baseline="0" dirty="0" smtClean="0">
                <a:ln>
                  <a:noFill/>
                </a:ln>
                <a:solidFill>
                  <a:srgbClr val="800000"/>
                </a:solidFill>
                <a:effectLst/>
                <a:latin typeface="Times New Roman" pitchFamily="18" charset="0"/>
                <a:cs typeface="Times New Roman" pitchFamily="18" charset="0"/>
              </a:rPr>
              <a:t>"</a:t>
            </a:r>
            <a:r>
              <a:rPr kumimoji="0" lang="en-US" sz="1400" b="0" i="0" u="none" strike="noStrike" cap="none" normalizeH="0" baseline="0" dirty="0" smtClean="0">
                <a:ln>
                  <a:noFill/>
                </a:ln>
                <a:solidFill>
                  <a:srgbClr val="000000"/>
                </a:solidFill>
                <a:effectLst/>
                <a:latin typeface="Times New Roman" pitchFamily="18" charset="0"/>
                <a:cs typeface="Times New Roman" pitchFamily="18" charset="0"/>
              </a:rPr>
              <a:t> </a:t>
            </a:r>
          </a:p>
          <a:p>
            <a:pPr marL="0" marR="0" lvl="0" indent="0" algn="just"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err="1" smtClean="0">
                <a:ln>
                  <a:noFill/>
                </a:ln>
                <a:solidFill>
                  <a:srgbClr val="007997"/>
                </a:solidFill>
                <a:effectLst/>
                <a:latin typeface="Times New Roman" pitchFamily="18" charset="0"/>
                <a:cs typeface="Times New Roman" pitchFamily="18" charset="0"/>
              </a:rPr>
              <a:t>android</a:t>
            </a:r>
            <a:r>
              <a:rPr kumimoji="0" lang="en-US" sz="1400" b="0" i="0" u="none" strike="noStrike" cap="none" normalizeH="0" baseline="0" dirty="0" err="1" smtClean="0">
                <a:ln>
                  <a:noFill/>
                </a:ln>
                <a:solidFill>
                  <a:srgbClr val="800080"/>
                </a:solidFill>
                <a:effectLst/>
                <a:latin typeface="Times New Roman" pitchFamily="18" charset="0"/>
                <a:cs typeface="Times New Roman" pitchFamily="18" charset="0"/>
              </a:rPr>
              <a:t>:</a:t>
            </a:r>
            <a:r>
              <a:rPr kumimoji="0" lang="en-US" sz="1400" b="0" i="0" u="none" strike="noStrike" cap="none" normalizeH="0" baseline="0" dirty="0" err="1" smtClean="0">
                <a:ln>
                  <a:noFill/>
                </a:ln>
                <a:solidFill>
                  <a:srgbClr val="274796"/>
                </a:solidFill>
                <a:effectLst/>
                <a:latin typeface="Times New Roman" pitchFamily="18" charset="0"/>
                <a:cs typeface="Times New Roman" pitchFamily="18" charset="0"/>
              </a:rPr>
              <a:t>layout_gravity</a:t>
            </a:r>
            <a:r>
              <a:rPr kumimoji="0" lang="en-US" sz="1400" b="0" i="0" u="none" strike="noStrike" cap="none" normalizeH="0" baseline="0" dirty="0" smtClean="0">
                <a:ln>
                  <a:noFill/>
                </a:ln>
                <a:solidFill>
                  <a:srgbClr val="808030"/>
                </a:solidFill>
                <a:effectLst/>
                <a:latin typeface="Times New Roman" pitchFamily="18" charset="0"/>
                <a:cs typeface="Times New Roman" pitchFamily="18" charset="0"/>
              </a:rPr>
              <a:t>=</a:t>
            </a:r>
            <a:r>
              <a:rPr kumimoji="0" lang="en-US" sz="1400" b="0" i="0" u="none" strike="noStrike" cap="none" normalizeH="0" baseline="0" dirty="0" smtClean="0">
                <a:ln>
                  <a:noFill/>
                </a:ln>
                <a:solidFill>
                  <a:srgbClr val="800000"/>
                </a:solidFill>
                <a:effectLst/>
                <a:latin typeface="Times New Roman" pitchFamily="18" charset="0"/>
                <a:cs typeface="Times New Roman" pitchFamily="18" charset="0"/>
              </a:rPr>
              <a:t>"</a:t>
            </a:r>
            <a:r>
              <a:rPr kumimoji="0" lang="en-US" sz="1400" b="0" i="0" u="none" strike="noStrike" cap="none" normalizeH="0" baseline="0" dirty="0" err="1" smtClean="0">
                <a:ln>
                  <a:noFill/>
                </a:ln>
                <a:solidFill>
                  <a:srgbClr val="0000E6"/>
                </a:solidFill>
                <a:effectLst/>
                <a:latin typeface="Times New Roman" pitchFamily="18" charset="0"/>
                <a:cs typeface="Times New Roman" pitchFamily="18" charset="0"/>
              </a:rPr>
              <a:t>fill_horizontal</a:t>
            </a:r>
            <a:r>
              <a:rPr kumimoji="0" lang="en-US" sz="1400" b="0" i="0" u="none" strike="noStrike" cap="none" normalizeH="0" baseline="0" dirty="0" smtClean="0">
                <a:ln>
                  <a:noFill/>
                </a:ln>
                <a:solidFill>
                  <a:srgbClr val="800000"/>
                </a:solidFill>
                <a:effectLst/>
                <a:latin typeface="Times New Roman" pitchFamily="18" charset="0"/>
                <a:cs typeface="Times New Roman" pitchFamily="18" charset="0"/>
              </a:rPr>
              <a:t>"</a:t>
            </a:r>
            <a:r>
              <a:rPr kumimoji="0" lang="en-US" sz="1400" b="0" i="0" u="none" strike="noStrike" cap="none" normalizeH="0" baseline="0" dirty="0" smtClean="0">
                <a:ln>
                  <a:noFill/>
                </a:ln>
                <a:solidFill>
                  <a:srgbClr val="000000"/>
                </a:solidFill>
                <a:effectLst/>
                <a:latin typeface="Times New Roman" pitchFamily="18" charset="0"/>
                <a:cs typeface="Times New Roman" pitchFamily="18" charset="0"/>
              </a:rPr>
              <a:t> </a:t>
            </a:r>
            <a:r>
              <a:rPr kumimoji="0" lang="en-US" sz="1400" b="0" i="0" u="none" strike="noStrike" cap="none" normalizeH="0" baseline="0" dirty="0" smtClean="0">
                <a:ln>
                  <a:noFill/>
                </a:ln>
                <a:solidFill>
                  <a:srgbClr val="A65700"/>
                </a:solidFill>
                <a:effectLst/>
                <a:latin typeface="Times New Roman" pitchFamily="18" charset="0"/>
                <a:cs typeface="Times New Roman" pitchFamily="18" charset="0"/>
              </a:rPr>
              <a:t>/&gt;</a:t>
            </a:r>
            <a:r>
              <a:rPr kumimoji="0" lang="en-US" sz="1400" b="0" i="0" u="none" strike="noStrike" cap="none" normalizeH="0" baseline="0" dirty="0" smtClean="0">
                <a:ln>
                  <a:noFill/>
                </a:ln>
                <a:solidFill>
                  <a:srgbClr val="000000"/>
                </a:solidFill>
                <a:effectLst/>
                <a:latin typeface="Times New Roman" pitchFamily="18" charset="0"/>
                <a:cs typeface="Times New Roman" pitchFamily="18" charset="0"/>
              </a:rPr>
              <a:t> </a:t>
            </a:r>
            <a:endParaRPr kumimoji="0" lang="en-US" sz="1400" b="0" i="0" u="none" strike="noStrike" cap="none" normalizeH="0" baseline="0" dirty="0" smtClean="0">
              <a:ln>
                <a:noFill/>
              </a:ln>
              <a:solidFill>
                <a:schemeClr val="tx1"/>
              </a:solidFill>
              <a:effectLst/>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90945" y="381000"/>
            <a:ext cx="7342910" cy="6477000"/>
          </a:xfrm>
        </p:spPr>
        <p:txBody>
          <a:bodyPr>
            <a:normAutofit fontScale="92500" lnSpcReduction="10000"/>
          </a:bodyPr>
          <a:lstStyle/>
          <a:p>
            <a:pPr marL="0" indent="0">
              <a:buNone/>
            </a:pPr>
            <a:r>
              <a:rPr lang="en-IN" sz="1900" dirty="0">
                <a:solidFill>
                  <a:srgbClr val="FF0000"/>
                </a:solidFill>
              </a:rPr>
              <a:t>&lt;</a:t>
            </a:r>
            <a:r>
              <a:rPr lang="en-IN" sz="1900" dirty="0" err="1">
                <a:solidFill>
                  <a:srgbClr val="FF0000"/>
                </a:solidFill>
              </a:rPr>
              <a:t>GridLayout</a:t>
            </a:r>
            <a:r>
              <a:rPr lang="en-IN" sz="1900" dirty="0">
                <a:solidFill>
                  <a:srgbClr val="FF0000"/>
                </a:solidFill>
              </a:rPr>
              <a:t> </a:t>
            </a:r>
            <a:r>
              <a:rPr lang="en-IN" sz="1900" dirty="0" err="1"/>
              <a:t>xmlns:android</a:t>
            </a:r>
            <a:r>
              <a:rPr lang="en-IN" sz="1900" dirty="0"/>
              <a:t>="http://schemas.android.com/apk/res/android" </a:t>
            </a:r>
            <a:r>
              <a:rPr lang="en-IN" sz="1900" dirty="0" err="1"/>
              <a:t>xmlns:tools</a:t>
            </a:r>
            <a:r>
              <a:rPr lang="en-IN" sz="1900" dirty="0"/>
              <a:t>="http://schemas.android.com/tools" </a:t>
            </a:r>
            <a:endParaRPr lang="en-IN" sz="1900" dirty="0" smtClean="0"/>
          </a:p>
          <a:p>
            <a:pPr marL="0" indent="0">
              <a:buNone/>
            </a:pPr>
            <a:r>
              <a:rPr lang="en-IN" sz="1900" dirty="0" err="1" smtClean="0"/>
              <a:t>android:id</a:t>
            </a:r>
            <a:r>
              <a:rPr lang="en-IN" sz="1900" dirty="0"/>
              <a:t>="@+id/GridLayout1" </a:t>
            </a:r>
            <a:endParaRPr lang="en-IN" sz="1900" dirty="0" smtClean="0"/>
          </a:p>
          <a:p>
            <a:pPr marL="0" indent="0">
              <a:buNone/>
            </a:pPr>
            <a:r>
              <a:rPr lang="en-IN" sz="1900" dirty="0" err="1" smtClean="0"/>
              <a:t>android:layout_width</a:t>
            </a:r>
            <a:r>
              <a:rPr lang="en-IN" sz="1900" dirty="0"/>
              <a:t>="</a:t>
            </a:r>
            <a:r>
              <a:rPr lang="en-IN" sz="1900" dirty="0" err="1"/>
              <a:t>wrap_content</a:t>
            </a:r>
            <a:r>
              <a:rPr lang="en-IN" sz="1900" dirty="0"/>
              <a:t>" </a:t>
            </a:r>
            <a:endParaRPr lang="en-IN" sz="1900" dirty="0" smtClean="0"/>
          </a:p>
          <a:p>
            <a:pPr marL="0" indent="0">
              <a:buNone/>
            </a:pPr>
            <a:r>
              <a:rPr lang="en-IN" sz="1900" dirty="0" err="1" smtClean="0"/>
              <a:t>android:layout_height</a:t>
            </a:r>
            <a:r>
              <a:rPr lang="en-IN" sz="1900" dirty="0"/>
              <a:t>="</a:t>
            </a:r>
            <a:r>
              <a:rPr lang="en-IN" sz="1900" dirty="0" err="1"/>
              <a:t>wrap_content</a:t>
            </a:r>
            <a:r>
              <a:rPr lang="en-IN" sz="1900" dirty="0"/>
              <a:t>" </a:t>
            </a:r>
            <a:endParaRPr lang="en-IN" sz="1900" dirty="0" smtClean="0"/>
          </a:p>
          <a:p>
            <a:pPr marL="0" indent="0">
              <a:buNone/>
            </a:pPr>
            <a:r>
              <a:rPr lang="en-IN" sz="1900" dirty="0" err="1" smtClean="0">
                <a:solidFill>
                  <a:srgbClr val="FF0000"/>
                </a:solidFill>
              </a:rPr>
              <a:t>android:columnCount</a:t>
            </a:r>
            <a:r>
              <a:rPr lang="en-IN" sz="1900" dirty="0">
                <a:solidFill>
                  <a:srgbClr val="FF0000"/>
                </a:solidFill>
              </a:rPr>
              <a:t>="2" </a:t>
            </a:r>
            <a:endParaRPr lang="en-IN" sz="1900" dirty="0" smtClean="0">
              <a:solidFill>
                <a:srgbClr val="FF0000"/>
              </a:solidFill>
            </a:endParaRPr>
          </a:p>
          <a:p>
            <a:pPr marL="0" indent="0">
              <a:buNone/>
            </a:pPr>
            <a:r>
              <a:rPr lang="en-IN" sz="1900" dirty="0" err="1" smtClean="0">
                <a:solidFill>
                  <a:srgbClr val="FF0000"/>
                </a:solidFill>
              </a:rPr>
              <a:t>android:rowCount</a:t>
            </a:r>
            <a:r>
              <a:rPr lang="en-IN" sz="1900" dirty="0">
                <a:solidFill>
                  <a:srgbClr val="FF0000"/>
                </a:solidFill>
              </a:rPr>
              <a:t>="2" </a:t>
            </a:r>
            <a:endParaRPr lang="en-IN" sz="1900" dirty="0" smtClean="0">
              <a:solidFill>
                <a:srgbClr val="FF0000"/>
              </a:solidFill>
            </a:endParaRPr>
          </a:p>
          <a:p>
            <a:pPr marL="0" indent="0">
              <a:buNone/>
            </a:pPr>
            <a:r>
              <a:rPr lang="en-IN" sz="1900" dirty="0" err="1" smtClean="0">
                <a:solidFill>
                  <a:srgbClr val="FF0000"/>
                </a:solidFill>
              </a:rPr>
              <a:t>android:orientation</a:t>
            </a:r>
            <a:r>
              <a:rPr lang="en-IN" sz="1900" dirty="0">
                <a:solidFill>
                  <a:srgbClr val="FF0000"/>
                </a:solidFill>
              </a:rPr>
              <a:t>="</a:t>
            </a:r>
            <a:r>
              <a:rPr lang="en-IN" sz="1900" dirty="0" smtClean="0">
                <a:solidFill>
                  <a:srgbClr val="FF0000"/>
                </a:solidFill>
              </a:rPr>
              <a:t>horizontal“</a:t>
            </a:r>
          </a:p>
          <a:p>
            <a:pPr marL="0" indent="0">
              <a:buNone/>
            </a:pPr>
            <a:r>
              <a:rPr lang="en-IN" sz="1900" dirty="0" smtClean="0"/>
              <a:t> </a:t>
            </a:r>
            <a:r>
              <a:rPr lang="en-IN" sz="1900" dirty="0" err="1"/>
              <a:t>tools:context</a:t>
            </a:r>
            <a:r>
              <a:rPr lang="en-IN" sz="1900" dirty="0"/>
              <a:t>=".</a:t>
            </a:r>
            <a:r>
              <a:rPr lang="en-IN" sz="1900" dirty="0" err="1"/>
              <a:t>GridXMLActivity</a:t>
            </a:r>
            <a:r>
              <a:rPr lang="en-IN" sz="1900" dirty="0"/>
              <a:t>" </a:t>
            </a:r>
            <a:r>
              <a:rPr lang="en-IN" sz="1900" dirty="0" smtClean="0">
                <a:solidFill>
                  <a:srgbClr val="FF0000"/>
                </a:solidFill>
              </a:rPr>
              <a:t>&gt;</a:t>
            </a:r>
          </a:p>
          <a:p>
            <a:pPr marL="0" indent="0">
              <a:buNone/>
            </a:pPr>
            <a:endParaRPr lang="en-IN" sz="1900" dirty="0" smtClean="0"/>
          </a:p>
          <a:p>
            <a:pPr marL="0" indent="0">
              <a:buNone/>
            </a:pPr>
            <a:r>
              <a:rPr lang="en-IN" sz="1900" dirty="0" smtClean="0"/>
              <a:t> </a:t>
            </a:r>
            <a:r>
              <a:rPr lang="en-IN" sz="1900" dirty="0">
                <a:solidFill>
                  <a:srgbClr val="FF0000"/>
                </a:solidFill>
              </a:rPr>
              <a:t>&lt;</a:t>
            </a:r>
            <a:r>
              <a:rPr lang="en-IN" sz="1900" dirty="0" smtClean="0">
                <a:solidFill>
                  <a:srgbClr val="FF0000"/>
                </a:solidFill>
              </a:rPr>
              <a:t>Button</a:t>
            </a:r>
          </a:p>
          <a:p>
            <a:pPr marL="0" indent="0">
              <a:buNone/>
            </a:pPr>
            <a:r>
              <a:rPr lang="en-IN" sz="1900" dirty="0" smtClean="0"/>
              <a:t> </a:t>
            </a:r>
            <a:r>
              <a:rPr lang="en-IN" sz="1900" dirty="0" err="1"/>
              <a:t>android:id</a:t>
            </a:r>
            <a:r>
              <a:rPr lang="en-IN" sz="1900" dirty="0"/>
              <a:t>="@+</a:t>
            </a:r>
            <a:r>
              <a:rPr lang="en-IN" sz="1900" dirty="0" smtClean="0"/>
              <a:t>id/button1“</a:t>
            </a:r>
          </a:p>
          <a:p>
            <a:pPr marL="0" indent="0">
              <a:buNone/>
            </a:pPr>
            <a:r>
              <a:rPr lang="en-IN" sz="1900" dirty="0" smtClean="0"/>
              <a:t> </a:t>
            </a:r>
            <a:r>
              <a:rPr lang="en-IN" sz="1900" dirty="0" err="1"/>
              <a:t>android:layout_gravity</a:t>
            </a:r>
            <a:r>
              <a:rPr lang="en-IN" sz="1900" dirty="0"/>
              <a:t>="</a:t>
            </a:r>
            <a:r>
              <a:rPr lang="en-IN" sz="1900" dirty="0" err="1" smtClean="0"/>
              <a:t>left|top</a:t>
            </a:r>
            <a:r>
              <a:rPr lang="en-IN" sz="1900" dirty="0" smtClean="0"/>
              <a:t>“</a:t>
            </a:r>
          </a:p>
          <a:p>
            <a:pPr marL="0" indent="0">
              <a:buNone/>
            </a:pPr>
            <a:r>
              <a:rPr lang="en-IN" sz="1900" dirty="0" smtClean="0"/>
              <a:t> </a:t>
            </a:r>
            <a:r>
              <a:rPr lang="en-IN" sz="1900" dirty="0" err="1"/>
              <a:t>android:text</a:t>
            </a:r>
            <a:r>
              <a:rPr lang="en-IN" sz="1900" dirty="0"/>
              <a:t>="Button" </a:t>
            </a:r>
            <a:r>
              <a:rPr lang="en-IN" sz="1900" dirty="0" smtClean="0">
                <a:solidFill>
                  <a:srgbClr val="FF0000"/>
                </a:solidFill>
              </a:rPr>
              <a:t>/&gt;</a:t>
            </a:r>
          </a:p>
          <a:p>
            <a:pPr marL="0" indent="0">
              <a:buNone/>
            </a:pPr>
            <a:endParaRPr lang="en-IN" sz="1900" dirty="0" smtClean="0"/>
          </a:p>
          <a:p>
            <a:pPr marL="0" indent="0">
              <a:buNone/>
            </a:pPr>
            <a:r>
              <a:rPr lang="en-IN" sz="1900" dirty="0" smtClean="0">
                <a:solidFill>
                  <a:srgbClr val="FF0000"/>
                </a:solidFill>
              </a:rPr>
              <a:t> </a:t>
            </a:r>
            <a:r>
              <a:rPr lang="en-IN" sz="1900" dirty="0">
                <a:solidFill>
                  <a:srgbClr val="FF0000"/>
                </a:solidFill>
              </a:rPr>
              <a:t>&lt;Button </a:t>
            </a:r>
            <a:endParaRPr lang="en-IN" sz="1900" dirty="0" smtClean="0">
              <a:solidFill>
                <a:srgbClr val="FF0000"/>
              </a:solidFill>
            </a:endParaRPr>
          </a:p>
          <a:p>
            <a:pPr marL="0" indent="0">
              <a:buNone/>
            </a:pPr>
            <a:r>
              <a:rPr lang="en-IN" sz="1900" dirty="0" err="1" smtClean="0"/>
              <a:t>android:id</a:t>
            </a:r>
            <a:r>
              <a:rPr lang="en-IN" sz="1900" dirty="0"/>
              <a:t>="@+id/button2" </a:t>
            </a:r>
            <a:endParaRPr lang="en-IN" sz="1900" dirty="0" smtClean="0"/>
          </a:p>
          <a:p>
            <a:pPr marL="0" indent="0">
              <a:buNone/>
            </a:pPr>
            <a:r>
              <a:rPr lang="en-IN" sz="1900" dirty="0" err="1" smtClean="0"/>
              <a:t>android:layout_gravity</a:t>
            </a:r>
            <a:r>
              <a:rPr lang="en-IN" sz="1900" dirty="0"/>
              <a:t>="</a:t>
            </a:r>
            <a:r>
              <a:rPr lang="en-IN" sz="1900" dirty="0" err="1"/>
              <a:t>left|top</a:t>
            </a:r>
            <a:r>
              <a:rPr lang="en-IN" sz="1900" dirty="0"/>
              <a:t>" </a:t>
            </a:r>
            <a:endParaRPr lang="en-IN" sz="1900" dirty="0" smtClean="0"/>
          </a:p>
          <a:p>
            <a:pPr marL="0" indent="0">
              <a:buNone/>
            </a:pPr>
            <a:r>
              <a:rPr lang="en-IN" sz="1900" dirty="0" err="1" smtClean="0"/>
              <a:t>android:text</a:t>
            </a:r>
            <a:r>
              <a:rPr lang="en-IN" sz="1900" dirty="0"/>
              <a:t>="Button" </a:t>
            </a:r>
            <a:r>
              <a:rPr lang="en-IN" sz="1900" dirty="0">
                <a:solidFill>
                  <a:srgbClr val="FF0000"/>
                </a:solidFill>
              </a:rPr>
              <a:t>/&gt; </a:t>
            </a:r>
            <a:endParaRPr lang="en-IN" sz="1900" dirty="0" smtClean="0">
              <a:solidFill>
                <a:srgbClr val="FF0000"/>
              </a:solidFill>
            </a:endParaRPr>
          </a:p>
        </p:txBody>
      </p:sp>
      <p:sp>
        <p:nvSpPr>
          <p:cNvPr id="4" name="Rectangle 3"/>
          <p:cNvSpPr/>
          <p:nvPr/>
        </p:nvSpPr>
        <p:spPr>
          <a:xfrm>
            <a:off x="194280" y="0"/>
            <a:ext cx="1135439" cy="400110"/>
          </a:xfrm>
          <a:prstGeom prst="rect">
            <a:avLst/>
          </a:prstGeom>
        </p:spPr>
        <p:txBody>
          <a:bodyPr wrap="none">
            <a:spAutoFit/>
          </a:bodyPr>
          <a:lstStyle/>
          <a:p>
            <a:r>
              <a:rPr lang="en-US" sz="2000" dirty="0" smtClean="0">
                <a:solidFill>
                  <a:srgbClr val="FF0000"/>
                </a:solidFill>
              </a:rPr>
              <a:t>Example:</a:t>
            </a:r>
          </a:p>
        </p:txBody>
      </p:sp>
      <p:sp>
        <p:nvSpPr>
          <p:cNvPr id="5" name="TextBox 4"/>
          <p:cNvSpPr txBox="1"/>
          <p:nvPr/>
        </p:nvSpPr>
        <p:spPr>
          <a:xfrm>
            <a:off x="7038109" y="762000"/>
            <a:ext cx="5153891" cy="3770263"/>
          </a:xfrm>
          <a:prstGeom prst="rect">
            <a:avLst/>
          </a:prstGeom>
          <a:noFill/>
        </p:spPr>
        <p:txBody>
          <a:bodyPr wrap="square" rtlCol="0">
            <a:spAutoFit/>
          </a:bodyPr>
          <a:lstStyle/>
          <a:p>
            <a:r>
              <a:rPr lang="en-IN" sz="2000" dirty="0" smtClean="0">
                <a:solidFill>
                  <a:srgbClr val="FF0000"/>
                </a:solidFill>
                <a:latin typeface="Times New Roman" pitchFamily="18" charset="0"/>
                <a:cs typeface="Times New Roman" pitchFamily="18" charset="0"/>
              </a:rPr>
              <a:t>&lt;Button</a:t>
            </a:r>
          </a:p>
          <a:p>
            <a:r>
              <a:rPr lang="en-IN" sz="2000" dirty="0" smtClean="0">
                <a:latin typeface="Times New Roman" pitchFamily="18" charset="0"/>
                <a:cs typeface="Times New Roman" pitchFamily="18" charset="0"/>
              </a:rPr>
              <a:t> </a:t>
            </a:r>
            <a:r>
              <a:rPr lang="en-IN" sz="2000" dirty="0" err="1" smtClean="0">
                <a:latin typeface="Times New Roman" pitchFamily="18" charset="0"/>
                <a:cs typeface="Times New Roman" pitchFamily="18" charset="0"/>
              </a:rPr>
              <a:t>android:id</a:t>
            </a:r>
            <a:r>
              <a:rPr lang="en-IN" sz="2000" dirty="0" smtClean="0">
                <a:latin typeface="Times New Roman" pitchFamily="18" charset="0"/>
                <a:cs typeface="Times New Roman" pitchFamily="18" charset="0"/>
              </a:rPr>
              <a:t>="@+id/button3“</a:t>
            </a:r>
          </a:p>
          <a:p>
            <a:r>
              <a:rPr lang="en-IN" sz="2000" dirty="0" smtClean="0">
                <a:latin typeface="Times New Roman" pitchFamily="18" charset="0"/>
                <a:cs typeface="Times New Roman" pitchFamily="18" charset="0"/>
              </a:rPr>
              <a:t> </a:t>
            </a:r>
            <a:r>
              <a:rPr lang="en-IN" sz="2000" dirty="0" err="1" smtClean="0">
                <a:latin typeface="Times New Roman" pitchFamily="18" charset="0"/>
                <a:cs typeface="Times New Roman" pitchFamily="18" charset="0"/>
              </a:rPr>
              <a:t>android:layout_gravity</a:t>
            </a:r>
            <a:r>
              <a:rPr lang="en-IN" sz="2000" dirty="0" smtClean="0">
                <a:latin typeface="Times New Roman" pitchFamily="18" charset="0"/>
                <a:cs typeface="Times New Roman" pitchFamily="18" charset="0"/>
              </a:rPr>
              <a:t>="</a:t>
            </a:r>
            <a:r>
              <a:rPr lang="en-IN" sz="2000" dirty="0" err="1" smtClean="0">
                <a:latin typeface="Times New Roman" pitchFamily="18" charset="0"/>
                <a:cs typeface="Times New Roman" pitchFamily="18" charset="0"/>
              </a:rPr>
              <a:t>left|top</a:t>
            </a:r>
            <a:r>
              <a:rPr lang="en-IN" sz="2000" dirty="0" smtClean="0">
                <a:latin typeface="Times New Roman" pitchFamily="18" charset="0"/>
                <a:cs typeface="Times New Roman" pitchFamily="18" charset="0"/>
              </a:rPr>
              <a:t>“</a:t>
            </a:r>
          </a:p>
          <a:p>
            <a:r>
              <a:rPr lang="en-IN" sz="2000" dirty="0" smtClean="0">
                <a:latin typeface="Times New Roman" pitchFamily="18" charset="0"/>
                <a:cs typeface="Times New Roman" pitchFamily="18" charset="0"/>
              </a:rPr>
              <a:t> </a:t>
            </a:r>
            <a:r>
              <a:rPr lang="en-IN" sz="2000" dirty="0" err="1" smtClean="0">
                <a:latin typeface="Times New Roman" pitchFamily="18" charset="0"/>
                <a:cs typeface="Times New Roman" pitchFamily="18" charset="0"/>
              </a:rPr>
              <a:t>android:text</a:t>
            </a:r>
            <a:r>
              <a:rPr lang="en-IN" sz="2000" dirty="0" smtClean="0">
                <a:latin typeface="Times New Roman" pitchFamily="18" charset="0"/>
                <a:cs typeface="Times New Roman" pitchFamily="18" charset="0"/>
              </a:rPr>
              <a:t>="Button" </a:t>
            </a:r>
            <a:r>
              <a:rPr lang="en-IN" sz="2000" dirty="0" smtClean="0">
                <a:solidFill>
                  <a:srgbClr val="FF0000"/>
                </a:solidFill>
                <a:latin typeface="Times New Roman" pitchFamily="18" charset="0"/>
                <a:cs typeface="Times New Roman" pitchFamily="18" charset="0"/>
              </a:rPr>
              <a:t>/&gt;</a:t>
            </a:r>
          </a:p>
          <a:p>
            <a:endParaRPr lang="en-IN" sz="2000" dirty="0" smtClean="0">
              <a:solidFill>
                <a:srgbClr val="FF0000"/>
              </a:solidFill>
              <a:latin typeface="Times New Roman" pitchFamily="18" charset="0"/>
              <a:cs typeface="Times New Roman" pitchFamily="18" charset="0"/>
            </a:endParaRPr>
          </a:p>
          <a:p>
            <a:r>
              <a:rPr lang="en-IN" sz="2000" dirty="0" smtClean="0">
                <a:solidFill>
                  <a:srgbClr val="FF0000"/>
                </a:solidFill>
                <a:latin typeface="Times New Roman" pitchFamily="18" charset="0"/>
                <a:cs typeface="Times New Roman" pitchFamily="18" charset="0"/>
              </a:rPr>
              <a:t> &lt;Button </a:t>
            </a:r>
          </a:p>
          <a:p>
            <a:r>
              <a:rPr lang="en-IN" sz="2000" dirty="0" err="1" smtClean="0">
                <a:latin typeface="Times New Roman" pitchFamily="18" charset="0"/>
                <a:cs typeface="Times New Roman" pitchFamily="18" charset="0"/>
              </a:rPr>
              <a:t>android:id</a:t>
            </a:r>
            <a:r>
              <a:rPr lang="en-IN" sz="2000" dirty="0" smtClean="0">
                <a:latin typeface="Times New Roman" pitchFamily="18" charset="0"/>
                <a:cs typeface="Times New Roman" pitchFamily="18" charset="0"/>
              </a:rPr>
              <a:t>="@+id/button4“</a:t>
            </a:r>
          </a:p>
          <a:p>
            <a:r>
              <a:rPr lang="en-IN" sz="2000" dirty="0" smtClean="0">
                <a:latin typeface="Times New Roman" pitchFamily="18" charset="0"/>
                <a:cs typeface="Times New Roman" pitchFamily="18" charset="0"/>
              </a:rPr>
              <a:t> </a:t>
            </a:r>
            <a:r>
              <a:rPr lang="en-IN" sz="2000" dirty="0" err="1" smtClean="0">
                <a:latin typeface="Times New Roman" pitchFamily="18" charset="0"/>
                <a:cs typeface="Times New Roman" pitchFamily="18" charset="0"/>
              </a:rPr>
              <a:t>android:layout_gravity</a:t>
            </a:r>
            <a:r>
              <a:rPr lang="en-IN" sz="2000" dirty="0" smtClean="0">
                <a:latin typeface="Times New Roman" pitchFamily="18" charset="0"/>
                <a:cs typeface="Times New Roman" pitchFamily="18" charset="0"/>
              </a:rPr>
              <a:t>="</a:t>
            </a:r>
            <a:r>
              <a:rPr lang="en-IN" sz="2000" dirty="0" err="1" smtClean="0">
                <a:latin typeface="Times New Roman" pitchFamily="18" charset="0"/>
                <a:cs typeface="Times New Roman" pitchFamily="18" charset="0"/>
              </a:rPr>
              <a:t>left|top</a:t>
            </a:r>
            <a:r>
              <a:rPr lang="en-IN" sz="2000" dirty="0" smtClean="0">
                <a:latin typeface="Times New Roman" pitchFamily="18" charset="0"/>
                <a:cs typeface="Times New Roman" pitchFamily="18" charset="0"/>
              </a:rPr>
              <a:t>" </a:t>
            </a:r>
          </a:p>
          <a:p>
            <a:r>
              <a:rPr lang="en-IN" sz="2000" dirty="0" err="1" smtClean="0">
                <a:latin typeface="Times New Roman" pitchFamily="18" charset="0"/>
                <a:cs typeface="Times New Roman" pitchFamily="18" charset="0"/>
              </a:rPr>
              <a:t>android:text</a:t>
            </a:r>
            <a:r>
              <a:rPr lang="en-IN" sz="2000" dirty="0" smtClean="0">
                <a:latin typeface="Times New Roman" pitchFamily="18" charset="0"/>
                <a:cs typeface="Times New Roman" pitchFamily="18" charset="0"/>
              </a:rPr>
              <a:t>="Button" </a:t>
            </a:r>
            <a:r>
              <a:rPr lang="en-IN" sz="2000" dirty="0" smtClean="0">
                <a:solidFill>
                  <a:srgbClr val="FF0000"/>
                </a:solidFill>
                <a:latin typeface="Times New Roman" pitchFamily="18" charset="0"/>
                <a:cs typeface="Times New Roman" pitchFamily="18" charset="0"/>
              </a:rPr>
              <a:t>/&gt;</a:t>
            </a:r>
          </a:p>
          <a:p>
            <a:endParaRPr lang="en-IN" sz="2000" dirty="0" smtClean="0">
              <a:solidFill>
                <a:srgbClr val="FF0000"/>
              </a:solidFill>
              <a:latin typeface="Times New Roman" pitchFamily="18" charset="0"/>
              <a:cs typeface="Times New Roman" pitchFamily="18" charset="0"/>
            </a:endParaRPr>
          </a:p>
          <a:p>
            <a:r>
              <a:rPr lang="en-IN" sz="2000" dirty="0" smtClean="0">
                <a:latin typeface="Times New Roman" pitchFamily="18" charset="0"/>
                <a:cs typeface="Times New Roman" pitchFamily="18" charset="0"/>
              </a:rPr>
              <a:t> </a:t>
            </a:r>
            <a:r>
              <a:rPr lang="en-IN" sz="2000" dirty="0" smtClean="0">
                <a:solidFill>
                  <a:srgbClr val="FF0000"/>
                </a:solidFill>
                <a:latin typeface="Times New Roman" pitchFamily="18" charset="0"/>
                <a:cs typeface="Times New Roman" pitchFamily="18" charset="0"/>
              </a:rPr>
              <a:t>&lt;/</a:t>
            </a:r>
            <a:r>
              <a:rPr lang="en-IN" sz="2000" dirty="0" err="1" smtClean="0">
                <a:solidFill>
                  <a:srgbClr val="FF0000"/>
                </a:solidFill>
                <a:latin typeface="Times New Roman" pitchFamily="18" charset="0"/>
                <a:cs typeface="Times New Roman" pitchFamily="18" charset="0"/>
              </a:rPr>
              <a:t>GridLayout</a:t>
            </a:r>
            <a:r>
              <a:rPr lang="en-IN" sz="2000" dirty="0" smtClean="0">
                <a:solidFill>
                  <a:srgbClr val="FF0000"/>
                </a:solidFill>
                <a:latin typeface="Times New Roman" pitchFamily="18" charset="0"/>
                <a:cs typeface="Times New Roman" pitchFamily="18" charset="0"/>
              </a:rPr>
              <a:t>&gt;</a:t>
            </a:r>
          </a:p>
          <a:p>
            <a:endParaRPr lang="en-US" dirty="0"/>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39382" y="3733800"/>
            <a:ext cx="2650836" cy="29520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6757800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38116" y="180945"/>
            <a:ext cx="5025222" cy="553998"/>
          </a:xfrm>
          <a:prstGeom prst="rect">
            <a:avLst/>
          </a:prstGeom>
        </p:spPr>
        <p:txBody>
          <a:bodyPr wrap="none">
            <a:spAutoFit/>
          </a:bodyPr>
          <a:lstStyle/>
          <a:p>
            <a:r>
              <a:rPr lang="en-US" sz="3000" b="1" dirty="0" smtClean="0">
                <a:latin typeface="Times New Roman" pitchFamily="18" charset="0"/>
                <a:cs typeface="Times New Roman" pitchFamily="18" charset="0"/>
              </a:rPr>
              <a:t>UI Components / UI Controls</a:t>
            </a:r>
          </a:p>
        </p:txBody>
      </p:sp>
      <p:pic>
        <p:nvPicPr>
          <p:cNvPr id="9218" name="Picture 2"/>
          <p:cNvPicPr>
            <a:picLocks noChangeAspect="1" noChangeArrowheads="1"/>
          </p:cNvPicPr>
          <p:nvPr/>
        </p:nvPicPr>
        <p:blipFill>
          <a:blip r:embed="rId2"/>
          <a:srcRect/>
          <a:stretch>
            <a:fillRect/>
          </a:stretch>
        </p:blipFill>
        <p:spPr bwMode="auto">
          <a:xfrm>
            <a:off x="564753" y="1099273"/>
            <a:ext cx="11096581" cy="4636509"/>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3"/>
          <p:cNvGraphicFramePr>
            <a:graphicFrameLocks noGrp="1"/>
          </p:cNvGraphicFramePr>
          <p:nvPr/>
        </p:nvGraphicFramePr>
        <p:xfrm>
          <a:off x="755650" y="272473"/>
          <a:ext cx="10508095" cy="6234149"/>
        </p:xfrm>
        <a:graphic>
          <a:graphicData uri="http://schemas.openxmlformats.org/drawingml/2006/table">
            <a:tbl>
              <a:tblPr firstRow="1" bandRow="1">
                <a:tableStyleId>{2D5ABB26-0587-4C30-8999-92F81FD0307C}</a:tableStyleId>
              </a:tblPr>
              <a:tblGrid>
                <a:gridCol w="883630"/>
                <a:gridCol w="9624465"/>
              </a:tblGrid>
              <a:tr h="304799">
                <a:tc>
                  <a:txBody>
                    <a:bodyPr/>
                    <a:lstStyle/>
                    <a:p>
                      <a:pPr marL="99060" algn="ctr">
                        <a:lnSpc>
                          <a:spcPts val="1855"/>
                        </a:lnSpc>
                      </a:pPr>
                      <a:r>
                        <a:rPr sz="1600" b="1" spc="-5" dirty="0">
                          <a:latin typeface="Times New Roman"/>
                          <a:cs typeface="Times New Roman"/>
                        </a:rPr>
                        <a:t>Sr.</a:t>
                      </a:r>
                      <a:r>
                        <a:rPr sz="1600" b="1" spc="-85" dirty="0">
                          <a:latin typeface="Times New Roman"/>
                          <a:cs typeface="Times New Roman"/>
                        </a:rPr>
                        <a:t> </a:t>
                      </a:r>
                      <a:r>
                        <a:rPr sz="1600" b="1" spc="-5" dirty="0">
                          <a:latin typeface="Times New Roman"/>
                          <a:cs typeface="Times New Roman"/>
                        </a:rPr>
                        <a:t>No.</a:t>
                      </a:r>
                      <a:endParaRPr sz="16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5885" algn="ctr">
                        <a:lnSpc>
                          <a:spcPts val="1855"/>
                        </a:lnSpc>
                      </a:pPr>
                      <a:r>
                        <a:rPr sz="1600" b="1" spc="-5" dirty="0">
                          <a:latin typeface="Times New Roman"/>
                          <a:cs typeface="Times New Roman"/>
                        </a:rPr>
                        <a:t>UI</a:t>
                      </a:r>
                      <a:r>
                        <a:rPr sz="1600" b="1" spc="-30" dirty="0">
                          <a:latin typeface="Times New Roman"/>
                          <a:cs typeface="Times New Roman"/>
                        </a:rPr>
                        <a:t> </a:t>
                      </a:r>
                      <a:r>
                        <a:rPr sz="1600" b="1" spc="-5" dirty="0">
                          <a:latin typeface="Times New Roman"/>
                          <a:cs typeface="Times New Roman"/>
                        </a:rPr>
                        <a:t>Control</a:t>
                      </a:r>
                      <a:r>
                        <a:rPr sz="1600" b="1" spc="-25" dirty="0">
                          <a:latin typeface="Times New Roman"/>
                          <a:cs typeface="Times New Roman"/>
                        </a:rPr>
                        <a:t> </a:t>
                      </a:r>
                      <a:r>
                        <a:rPr sz="1600" b="1" dirty="0">
                          <a:latin typeface="Times New Roman"/>
                          <a:cs typeface="Times New Roman"/>
                        </a:rPr>
                        <a:t>&amp;</a:t>
                      </a:r>
                      <a:r>
                        <a:rPr sz="1600" b="1" spc="-20" dirty="0">
                          <a:latin typeface="Times New Roman"/>
                          <a:cs typeface="Times New Roman"/>
                        </a:rPr>
                        <a:t> </a:t>
                      </a:r>
                      <a:r>
                        <a:rPr sz="1600" b="1" spc="-5" dirty="0">
                          <a:latin typeface="Times New Roman"/>
                          <a:cs typeface="Times New Roman"/>
                        </a:rPr>
                        <a:t>Description</a:t>
                      </a:r>
                      <a:endParaRPr sz="16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r>
              <a:tr h="737849">
                <a:tc>
                  <a:txBody>
                    <a:bodyPr/>
                    <a:lstStyle/>
                    <a:p>
                      <a:pPr marL="99695" algn="ctr">
                        <a:lnSpc>
                          <a:spcPts val="1855"/>
                        </a:lnSpc>
                      </a:pPr>
                      <a:r>
                        <a:rPr sz="1600" dirty="0">
                          <a:latin typeface="Times New Roman"/>
                          <a:cs typeface="Times New Roman"/>
                        </a:rPr>
                        <a:t>1</a:t>
                      </a:r>
                      <a:endParaRPr sz="16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6520">
                        <a:lnSpc>
                          <a:spcPts val="1855"/>
                        </a:lnSpc>
                      </a:pPr>
                      <a:r>
                        <a:rPr sz="1600" spc="-5">
                          <a:solidFill>
                            <a:srgbClr val="0070C0"/>
                          </a:solidFill>
                          <a:latin typeface="Times New Roman"/>
                          <a:cs typeface="Times New Roman"/>
                        </a:rPr>
                        <a:t>TextView</a:t>
                      </a:r>
                      <a:endParaRPr sz="1600">
                        <a:latin typeface="Times New Roman"/>
                        <a:cs typeface="Times New Roman"/>
                      </a:endParaRPr>
                    </a:p>
                    <a:p>
                      <a:pPr>
                        <a:lnSpc>
                          <a:spcPct val="100000"/>
                        </a:lnSpc>
                        <a:spcBef>
                          <a:spcPts val="15"/>
                        </a:spcBef>
                      </a:pPr>
                      <a:endParaRPr sz="1700">
                        <a:latin typeface="Times New Roman"/>
                        <a:cs typeface="Times New Roman"/>
                      </a:endParaRPr>
                    </a:p>
                    <a:p>
                      <a:pPr marL="127000">
                        <a:lnSpc>
                          <a:spcPts val="1885"/>
                        </a:lnSpc>
                      </a:pPr>
                      <a:r>
                        <a:rPr sz="1600" spc="-5" dirty="0">
                          <a:latin typeface="Times New Roman"/>
                          <a:cs typeface="Times New Roman"/>
                        </a:rPr>
                        <a:t>This</a:t>
                      </a:r>
                      <a:r>
                        <a:rPr sz="1600" spc="-15" dirty="0">
                          <a:latin typeface="Times New Roman"/>
                          <a:cs typeface="Times New Roman"/>
                        </a:rPr>
                        <a:t> </a:t>
                      </a:r>
                      <a:r>
                        <a:rPr sz="1600" spc="-5" dirty="0">
                          <a:latin typeface="Times New Roman"/>
                          <a:cs typeface="Times New Roman"/>
                        </a:rPr>
                        <a:t>control</a:t>
                      </a:r>
                      <a:r>
                        <a:rPr sz="1600" spc="-10" dirty="0">
                          <a:latin typeface="Times New Roman"/>
                          <a:cs typeface="Times New Roman"/>
                        </a:rPr>
                        <a:t> </a:t>
                      </a:r>
                      <a:r>
                        <a:rPr sz="1600" spc="-5" dirty="0">
                          <a:latin typeface="Times New Roman"/>
                          <a:cs typeface="Times New Roman"/>
                        </a:rPr>
                        <a:t>is</a:t>
                      </a:r>
                      <a:r>
                        <a:rPr sz="1600" spc="-10" dirty="0">
                          <a:latin typeface="Times New Roman"/>
                          <a:cs typeface="Times New Roman"/>
                        </a:rPr>
                        <a:t> </a:t>
                      </a:r>
                      <a:r>
                        <a:rPr sz="1600" dirty="0">
                          <a:latin typeface="Times New Roman"/>
                          <a:cs typeface="Times New Roman"/>
                        </a:rPr>
                        <a:t>used</a:t>
                      </a:r>
                      <a:r>
                        <a:rPr sz="1600" spc="-10" dirty="0">
                          <a:latin typeface="Times New Roman"/>
                          <a:cs typeface="Times New Roman"/>
                        </a:rPr>
                        <a:t> </a:t>
                      </a:r>
                      <a:r>
                        <a:rPr sz="1600" spc="-5" dirty="0">
                          <a:latin typeface="Times New Roman"/>
                          <a:cs typeface="Times New Roman"/>
                        </a:rPr>
                        <a:t>to</a:t>
                      </a:r>
                      <a:r>
                        <a:rPr sz="1600" spc="-10" dirty="0">
                          <a:latin typeface="Times New Roman"/>
                          <a:cs typeface="Times New Roman"/>
                        </a:rPr>
                        <a:t> </a:t>
                      </a:r>
                      <a:r>
                        <a:rPr sz="1600" dirty="0">
                          <a:latin typeface="Times New Roman"/>
                          <a:cs typeface="Times New Roman"/>
                        </a:rPr>
                        <a:t>display</a:t>
                      </a:r>
                      <a:r>
                        <a:rPr sz="1600" spc="-5" dirty="0">
                          <a:latin typeface="Times New Roman"/>
                          <a:cs typeface="Times New Roman"/>
                        </a:rPr>
                        <a:t> text</a:t>
                      </a:r>
                      <a:r>
                        <a:rPr sz="1600" spc="-10" dirty="0">
                          <a:latin typeface="Times New Roman"/>
                          <a:cs typeface="Times New Roman"/>
                        </a:rPr>
                        <a:t> </a:t>
                      </a:r>
                      <a:r>
                        <a:rPr sz="1600" spc="-5" dirty="0">
                          <a:latin typeface="Times New Roman"/>
                          <a:cs typeface="Times New Roman"/>
                        </a:rPr>
                        <a:t>to</a:t>
                      </a:r>
                      <a:r>
                        <a:rPr sz="1600" spc="-15" dirty="0">
                          <a:latin typeface="Times New Roman"/>
                          <a:cs typeface="Times New Roman"/>
                        </a:rPr>
                        <a:t> </a:t>
                      </a:r>
                      <a:r>
                        <a:rPr sz="1600" spc="-5" dirty="0">
                          <a:latin typeface="Times New Roman"/>
                          <a:cs typeface="Times New Roman"/>
                        </a:rPr>
                        <a:t>the</a:t>
                      </a:r>
                      <a:r>
                        <a:rPr sz="1600" spc="-10" dirty="0">
                          <a:latin typeface="Times New Roman"/>
                          <a:cs typeface="Times New Roman"/>
                        </a:rPr>
                        <a:t> </a:t>
                      </a:r>
                      <a:r>
                        <a:rPr sz="1600" dirty="0">
                          <a:latin typeface="Times New Roman"/>
                          <a:cs typeface="Times New Roman"/>
                        </a:rPr>
                        <a:t>user.</a:t>
                      </a:r>
                      <a:endParaRPr sz="16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r>
              <a:tr h="861274">
                <a:tc>
                  <a:txBody>
                    <a:bodyPr/>
                    <a:lstStyle/>
                    <a:p>
                      <a:pPr marL="99695" algn="ctr">
                        <a:lnSpc>
                          <a:spcPts val="1855"/>
                        </a:lnSpc>
                      </a:pPr>
                      <a:r>
                        <a:rPr sz="1600" dirty="0">
                          <a:latin typeface="Times New Roman"/>
                          <a:cs typeface="Times New Roman"/>
                        </a:rPr>
                        <a:t>2</a:t>
                      </a:r>
                      <a:endParaRPr sz="16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6520">
                        <a:lnSpc>
                          <a:spcPts val="1855"/>
                        </a:lnSpc>
                      </a:pPr>
                      <a:r>
                        <a:rPr sz="1600" spc="-5" dirty="0">
                          <a:solidFill>
                            <a:srgbClr val="0070C0"/>
                          </a:solidFill>
                          <a:latin typeface="Times New Roman"/>
                          <a:cs typeface="Times New Roman"/>
                        </a:rPr>
                        <a:t>EditText</a:t>
                      </a:r>
                      <a:endParaRPr sz="1600">
                        <a:latin typeface="Times New Roman"/>
                        <a:cs typeface="Times New Roman"/>
                      </a:endParaRPr>
                    </a:p>
                    <a:p>
                      <a:pPr marL="127000">
                        <a:lnSpc>
                          <a:spcPct val="100000"/>
                        </a:lnSpc>
                        <a:spcBef>
                          <a:spcPts val="600"/>
                        </a:spcBef>
                      </a:pPr>
                      <a:r>
                        <a:rPr sz="1600" spc="-5" dirty="0">
                          <a:latin typeface="Times New Roman"/>
                          <a:cs typeface="Times New Roman"/>
                        </a:rPr>
                        <a:t>EditText</a:t>
                      </a:r>
                      <a:r>
                        <a:rPr sz="1600" spc="-15" dirty="0">
                          <a:latin typeface="Times New Roman"/>
                          <a:cs typeface="Times New Roman"/>
                        </a:rPr>
                        <a:t> </a:t>
                      </a:r>
                      <a:r>
                        <a:rPr sz="1600" spc="-5" dirty="0">
                          <a:latin typeface="Times New Roman"/>
                          <a:cs typeface="Times New Roman"/>
                        </a:rPr>
                        <a:t>is</a:t>
                      </a:r>
                      <a:r>
                        <a:rPr sz="1600" spc="-10" dirty="0">
                          <a:latin typeface="Times New Roman"/>
                          <a:cs typeface="Times New Roman"/>
                        </a:rPr>
                        <a:t> </a:t>
                      </a:r>
                      <a:r>
                        <a:rPr sz="1600" dirty="0">
                          <a:latin typeface="Times New Roman"/>
                          <a:cs typeface="Times New Roman"/>
                        </a:rPr>
                        <a:t>a</a:t>
                      </a:r>
                      <a:r>
                        <a:rPr sz="1600" spc="-10" dirty="0">
                          <a:latin typeface="Times New Roman"/>
                          <a:cs typeface="Times New Roman"/>
                        </a:rPr>
                        <a:t> </a:t>
                      </a:r>
                      <a:r>
                        <a:rPr sz="1600" dirty="0">
                          <a:latin typeface="Times New Roman"/>
                          <a:cs typeface="Times New Roman"/>
                        </a:rPr>
                        <a:t>predefined</a:t>
                      </a:r>
                      <a:r>
                        <a:rPr sz="1600" spc="-5" dirty="0">
                          <a:latin typeface="Times New Roman"/>
                          <a:cs typeface="Times New Roman"/>
                        </a:rPr>
                        <a:t> subclass</a:t>
                      </a:r>
                      <a:r>
                        <a:rPr sz="1600" spc="-10" dirty="0">
                          <a:latin typeface="Times New Roman"/>
                          <a:cs typeface="Times New Roman"/>
                        </a:rPr>
                        <a:t> </a:t>
                      </a:r>
                      <a:r>
                        <a:rPr sz="1600" dirty="0">
                          <a:latin typeface="Times New Roman"/>
                          <a:cs typeface="Times New Roman"/>
                        </a:rPr>
                        <a:t>of</a:t>
                      </a:r>
                      <a:r>
                        <a:rPr sz="1600" spc="-5" dirty="0">
                          <a:latin typeface="Times New Roman"/>
                          <a:cs typeface="Times New Roman"/>
                        </a:rPr>
                        <a:t> </a:t>
                      </a:r>
                      <a:r>
                        <a:rPr sz="1600" spc="-5">
                          <a:latin typeface="Times New Roman"/>
                          <a:cs typeface="Times New Roman"/>
                        </a:rPr>
                        <a:t>TextView</a:t>
                      </a:r>
                      <a:r>
                        <a:rPr sz="1600" spc="-10" dirty="0">
                          <a:latin typeface="Times New Roman"/>
                          <a:cs typeface="Times New Roman"/>
                        </a:rPr>
                        <a:t> </a:t>
                      </a:r>
                      <a:r>
                        <a:rPr sz="1600" spc="-5" dirty="0">
                          <a:latin typeface="Times New Roman"/>
                          <a:cs typeface="Times New Roman"/>
                        </a:rPr>
                        <a:t>that</a:t>
                      </a:r>
                      <a:r>
                        <a:rPr sz="1600" spc="-10" dirty="0">
                          <a:latin typeface="Times New Roman"/>
                          <a:cs typeface="Times New Roman"/>
                        </a:rPr>
                        <a:t> </a:t>
                      </a:r>
                      <a:r>
                        <a:rPr sz="1600" spc="-5" dirty="0">
                          <a:latin typeface="Times New Roman"/>
                          <a:cs typeface="Times New Roman"/>
                        </a:rPr>
                        <a:t>includes</a:t>
                      </a:r>
                      <a:r>
                        <a:rPr sz="1600" spc="-10" dirty="0">
                          <a:latin typeface="Times New Roman"/>
                          <a:cs typeface="Times New Roman"/>
                        </a:rPr>
                        <a:t> </a:t>
                      </a:r>
                      <a:r>
                        <a:rPr sz="1600" dirty="0">
                          <a:latin typeface="Times New Roman"/>
                          <a:cs typeface="Times New Roman"/>
                        </a:rPr>
                        <a:t>rich</a:t>
                      </a:r>
                      <a:r>
                        <a:rPr sz="1600" spc="-5" dirty="0">
                          <a:latin typeface="Times New Roman"/>
                          <a:cs typeface="Times New Roman"/>
                        </a:rPr>
                        <a:t> editing</a:t>
                      </a:r>
                      <a:r>
                        <a:rPr sz="1600" spc="-10" dirty="0">
                          <a:latin typeface="Times New Roman"/>
                          <a:cs typeface="Times New Roman"/>
                        </a:rPr>
                        <a:t> </a:t>
                      </a:r>
                      <a:r>
                        <a:rPr sz="1600" spc="-5" dirty="0">
                          <a:latin typeface="Times New Roman"/>
                          <a:cs typeface="Times New Roman"/>
                        </a:rPr>
                        <a:t>capabilities.</a:t>
                      </a:r>
                      <a:endParaRPr sz="16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r>
              <a:tr h="1081599">
                <a:tc>
                  <a:txBody>
                    <a:bodyPr/>
                    <a:lstStyle/>
                    <a:p>
                      <a:pPr marL="99695" algn="ctr">
                        <a:lnSpc>
                          <a:spcPts val="1855"/>
                        </a:lnSpc>
                      </a:pPr>
                      <a:r>
                        <a:rPr sz="1600" dirty="0">
                          <a:latin typeface="Times New Roman"/>
                          <a:cs typeface="Times New Roman"/>
                        </a:rPr>
                        <a:t>3</a:t>
                      </a:r>
                      <a:endParaRPr sz="16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cap="flat" cmpd="sng" algn="ctr">
                      <a:solidFill>
                        <a:srgbClr val="000000"/>
                      </a:solidFill>
                      <a:prstDash val="solid"/>
                      <a:round/>
                      <a:headEnd type="none" w="med" len="med"/>
                      <a:tailEnd type="none" w="med" len="med"/>
                    </a:lnB>
                  </a:tcPr>
                </a:tc>
                <a:tc>
                  <a:txBody>
                    <a:bodyPr/>
                    <a:lstStyle/>
                    <a:p>
                      <a:pPr marL="96520">
                        <a:lnSpc>
                          <a:spcPts val="2090"/>
                        </a:lnSpc>
                      </a:pPr>
                      <a:r>
                        <a:rPr sz="1800" spc="-5" dirty="0">
                          <a:solidFill>
                            <a:srgbClr val="0070C0"/>
                          </a:solidFill>
                          <a:latin typeface="Times New Roman"/>
                          <a:cs typeface="Times New Roman"/>
                        </a:rPr>
                        <a:t>Button</a:t>
                      </a:r>
                      <a:endParaRPr sz="1800">
                        <a:latin typeface="Times New Roman"/>
                        <a:cs typeface="Times New Roman"/>
                      </a:endParaRPr>
                    </a:p>
                    <a:p>
                      <a:pPr marL="96520">
                        <a:lnSpc>
                          <a:spcPct val="100000"/>
                        </a:lnSpc>
                        <a:spcBef>
                          <a:spcPts val="800"/>
                        </a:spcBef>
                      </a:pPr>
                      <a:r>
                        <a:rPr sz="1800" dirty="0">
                          <a:latin typeface="Times New Roman"/>
                          <a:cs typeface="Times New Roman"/>
                        </a:rPr>
                        <a:t>A</a:t>
                      </a:r>
                      <a:r>
                        <a:rPr sz="1800" spc="-10" dirty="0">
                          <a:latin typeface="Times New Roman"/>
                          <a:cs typeface="Times New Roman"/>
                        </a:rPr>
                        <a:t> </a:t>
                      </a:r>
                      <a:r>
                        <a:rPr sz="1800" dirty="0">
                          <a:latin typeface="Times New Roman"/>
                          <a:cs typeface="Times New Roman"/>
                        </a:rPr>
                        <a:t>push-button</a:t>
                      </a:r>
                      <a:r>
                        <a:rPr sz="1800" spc="-5" dirty="0">
                          <a:latin typeface="Times New Roman"/>
                          <a:cs typeface="Times New Roman"/>
                        </a:rPr>
                        <a:t> that</a:t>
                      </a:r>
                      <a:r>
                        <a:rPr sz="1800" spc="-10" dirty="0">
                          <a:latin typeface="Times New Roman"/>
                          <a:cs typeface="Times New Roman"/>
                        </a:rPr>
                        <a:t> </a:t>
                      </a:r>
                      <a:r>
                        <a:rPr sz="1800" spc="-5" dirty="0">
                          <a:latin typeface="Times New Roman"/>
                          <a:cs typeface="Times New Roman"/>
                        </a:rPr>
                        <a:t>can</a:t>
                      </a:r>
                      <a:r>
                        <a:rPr sz="1800" spc="-10" dirty="0">
                          <a:latin typeface="Times New Roman"/>
                          <a:cs typeface="Times New Roman"/>
                        </a:rPr>
                        <a:t> </a:t>
                      </a:r>
                      <a:r>
                        <a:rPr sz="1800" dirty="0">
                          <a:latin typeface="Times New Roman"/>
                          <a:cs typeface="Times New Roman"/>
                        </a:rPr>
                        <a:t>be</a:t>
                      </a:r>
                      <a:r>
                        <a:rPr sz="1800" spc="-5" dirty="0">
                          <a:latin typeface="Times New Roman"/>
                          <a:cs typeface="Times New Roman"/>
                        </a:rPr>
                        <a:t> </a:t>
                      </a:r>
                      <a:r>
                        <a:rPr sz="1800" dirty="0">
                          <a:latin typeface="Times New Roman"/>
                          <a:cs typeface="Times New Roman"/>
                        </a:rPr>
                        <a:t>pressed,</a:t>
                      </a:r>
                      <a:r>
                        <a:rPr sz="1800" spc="-5" dirty="0">
                          <a:latin typeface="Times New Roman"/>
                          <a:cs typeface="Times New Roman"/>
                        </a:rPr>
                        <a:t> </a:t>
                      </a:r>
                      <a:r>
                        <a:rPr sz="1800" dirty="0">
                          <a:latin typeface="Times New Roman"/>
                          <a:cs typeface="Times New Roman"/>
                        </a:rPr>
                        <a:t>or</a:t>
                      </a:r>
                      <a:r>
                        <a:rPr sz="1800" spc="-5" dirty="0">
                          <a:latin typeface="Times New Roman"/>
                          <a:cs typeface="Times New Roman"/>
                        </a:rPr>
                        <a:t> clicked,</a:t>
                      </a:r>
                      <a:r>
                        <a:rPr sz="1800" spc="-10" dirty="0">
                          <a:latin typeface="Times New Roman"/>
                          <a:cs typeface="Times New Roman"/>
                        </a:rPr>
                        <a:t> </a:t>
                      </a:r>
                      <a:r>
                        <a:rPr sz="1800" dirty="0">
                          <a:latin typeface="Times New Roman"/>
                          <a:cs typeface="Times New Roman"/>
                        </a:rPr>
                        <a:t>by</a:t>
                      </a:r>
                      <a:r>
                        <a:rPr sz="1800" spc="-5" dirty="0">
                          <a:latin typeface="Times New Roman"/>
                          <a:cs typeface="Times New Roman"/>
                        </a:rPr>
                        <a:t> the</a:t>
                      </a:r>
                      <a:r>
                        <a:rPr sz="1800" spc="-10" dirty="0">
                          <a:latin typeface="Times New Roman"/>
                          <a:cs typeface="Times New Roman"/>
                        </a:rPr>
                        <a:t> </a:t>
                      </a:r>
                      <a:r>
                        <a:rPr sz="1800" dirty="0">
                          <a:latin typeface="Times New Roman"/>
                          <a:cs typeface="Times New Roman"/>
                        </a:rPr>
                        <a:t>user</a:t>
                      </a:r>
                      <a:r>
                        <a:rPr sz="1800" spc="-5" dirty="0">
                          <a:latin typeface="Times New Roman"/>
                          <a:cs typeface="Times New Roman"/>
                        </a:rPr>
                        <a:t> to </a:t>
                      </a:r>
                      <a:r>
                        <a:rPr sz="1800" dirty="0">
                          <a:latin typeface="Times New Roman"/>
                          <a:cs typeface="Times New Roman"/>
                        </a:rPr>
                        <a:t>perform</a:t>
                      </a:r>
                      <a:r>
                        <a:rPr sz="1800" spc="-5" dirty="0">
                          <a:latin typeface="Times New Roman"/>
                          <a:cs typeface="Times New Roman"/>
                        </a:rPr>
                        <a:t> an</a:t>
                      </a:r>
                      <a:r>
                        <a:rPr sz="1800" spc="-10" dirty="0">
                          <a:latin typeface="Times New Roman"/>
                          <a:cs typeface="Times New Roman"/>
                        </a:rPr>
                        <a:t> </a:t>
                      </a:r>
                      <a:r>
                        <a:rPr sz="1800" spc="-5" dirty="0">
                          <a:latin typeface="Times New Roman"/>
                          <a:cs typeface="Times New Roman"/>
                        </a:rPr>
                        <a:t>action.</a:t>
                      </a:r>
                      <a:endParaRPr sz="18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cap="flat" cmpd="sng" algn="ctr">
                      <a:solidFill>
                        <a:srgbClr val="000000"/>
                      </a:solidFill>
                      <a:prstDash val="solid"/>
                      <a:round/>
                      <a:headEnd type="none" w="med" len="med"/>
                      <a:tailEnd type="none" w="med" len="med"/>
                    </a:lnB>
                  </a:tcPr>
                </a:tc>
              </a:tr>
              <a:tr h="1081599">
                <a:tc>
                  <a:txBody>
                    <a:bodyPr/>
                    <a:lstStyle/>
                    <a:p>
                      <a:pPr marL="99695" algn="ctr" defTabSz="914332" rtl="0" eaLnBrk="1" latinLnBrk="0" hangingPunct="1">
                        <a:lnSpc>
                          <a:spcPts val="1855"/>
                        </a:lnSpc>
                        <a:spcBef>
                          <a:spcPts val="5"/>
                        </a:spcBef>
                      </a:pPr>
                      <a:endParaRPr sz="1600" kern="1200">
                        <a:solidFill>
                          <a:schemeClr val="tx1"/>
                        </a:solidFill>
                        <a:latin typeface="Times New Roman"/>
                        <a:ea typeface="+mn-ea"/>
                        <a:cs typeface="Times New Roman"/>
                      </a:endParaRPr>
                    </a:p>
                    <a:p>
                      <a:pPr marL="99695" marR="222885" algn="ctr" defTabSz="914332" rtl="0" eaLnBrk="1" latinLnBrk="0" hangingPunct="1">
                        <a:lnSpc>
                          <a:spcPts val="1855"/>
                        </a:lnSpc>
                      </a:pPr>
                      <a:r>
                        <a:rPr sz="1600" kern="1200" dirty="0">
                          <a:solidFill>
                            <a:schemeClr val="tx1"/>
                          </a:solidFill>
                          <a:latin typeface="Times New Roman"/>
                          <a:ea typeface="+mn-ea"/>
                          <a:cs typeface="Times New Roman"/>
                        </a:rPr>
                        <a:t>4</a:t>
                      </a:r>
                      <a:endParaRPr sz="1600" kern="1200">
                        <a:solidFill>
                          <a:schemeClr val="tx1"/>
                        </a:solidFill>
                        <a:latin typeface="Times New Roman"/>
                        <a:ea typeface="+mn-ea"/>
                        <a:cs typeface="Times New Roman"/>
                      </a:endParaRPr>
                    </a:p>
                  </a:txBody>
                  <a:tcPr marL="0" marR="0" marT="635" marB="0">
                    <a:lnL w="12700">
                      <a:solidFill>
                        <a:srgbClr val="000000"/>
                      </a:solidFill>
                      <a:prstDash val="solid"/>
                    </a:lnL>
                    <a:lnR w="12700" cap="flat" cmpd="sng" algn="ctr">
                      <a:solidFill>
                        <a:srgbClr val="000000"/>
                      </a:solidFill>
                      <a:prstDash val="solid"/>
                      <a:round/>
                      <a:headEnd type="none" w="med" len="med"/>
                      <a:tailEnd type="none" w="med" len="med"/>
                    </a:lnR>
                    <a:lnT w="12700">
                      <a:solidFill>
                        <a:srgbClr val="000000"/>
                      </a:solidFill>
                      <a:prstDash val="solid"/>
                    </a:lnT>
                    <a:lnB w="12700" cap="flat" cmpd="sng" algn="ctr">
                      <a:solidFill>
                        <a:srgbClr val="000000"/>
                      </a:solidFill>
                      <a:prstDash val="solid"/>
                      <a:round/>
                      <a:headEnd type="none" w="med" len="med"/>
                      <a:tailEnd type="none" w="med" len="med"/>
                    </a:lnB>
                  </a:tcPr>
                </a:tc>
                <a:tc>
                  <a:txBody>
                    <a:bodyPr/>
                    <a:lstStyle/>
                    <a:p>
                      <a:pPr marL="96520">
                        <a:lnSpc>
                          <a:spcPts val="1390"/>
                        </a:lnSpc>
                      </a:pPr>
                      <a:endParaRPr lang="en-US" sz="1800" kern="1200" spc="-5" dirty="0" smtClean="0">
                        <a:solidFill>
                          <a:srgbClr val="0070C0"/>
                        </a:solidFill>
                        <a:latin typeface="Times New Roman"/>
                        <a:ea typeface="+mn-ea"/>
                        <a:cs typeface="Times New Roman"/>
                      </a:endParaRPr>
                    </a:p>
                    <a:p>
                      <a:pPr marL="96520">
                        <a:lnSpc>
                          <a:spcPts val="1390"/>
                        </a:lnSpc>
                      </a:pPr>
                      <a:r>
                        <a:rPr sz="1800" kern="1200" spc="-5" smtClean="0">
                          <a:solidFill>
                            <a:srgbClr val="0070C0"/>
                          </a:solidFill>
                          <a:latin typeface="Times New Roman"/>
                          <a:ea typeface="+mn-ea"/>
                          <a:cs typeface="Times New Roman"/>
                        </a:rPr>
                        <a:t>ImageButton</a:t>
                      </a:r>
                    </a:p>
                    <a:p>
                      <a:pPr marL="127000" marR="135255">
                        <a:lnSpc>
                          <a:spcPct val="100000"/>
                        </a:lnSpc>
                        <a:spcBef>
                          <a:spcPts val="545"/>
                        </a:spcBef>
                      </a:pPr>
                      <a:r>
                        <a:rPr sz="1800" kern="1200" spc="-5" smtClean="0">
                          <a:solidFill>
                            <a:schemeClr val="tx1"/>
                          </a:solidFill>
                          <a:latin typeface="Times New Roman"/>
                          <a:ea typeface="+mn-ea"/>
                          <a:cs typeface="Times New Roman"/>
                        </a:rPr>
                        <a:t>An ImageButton </a:t>
                      </a:r>
                      <a:r>
                        <a:rPr sz="1800" kern="1200" smtClean="0">
                          <a:solidFill>
                            <a:schemeClr val="tx1"/>
                          </a:solidFill>
                          <a:latin typeface="Times New Roman"/>
                          <a:ea typeface="+mn-ea"/>
                          <a:cs typeface="Times New Roman"/>
                        </a:rPr>
                        <a:t>is an AbsoluteLayout which enables you to specify the exact location of its children. This shows a button  with an image (instead of text) that can be pressed or clicked by the user.</a:t>
                      </a:r>
                      <a:endParaRPr sz="1800" kern="1200">
                        <a:solidFill>
                          <a:schemeClr val="tx1"/>
                        </a:solidFill>
                        <a:latin typeface="Times New Roman"/>
                        <a:ea typeface="+mn-ea"/>
                        <a:cs typeface="Times New Roman"/>
                      </a:endParaRPr>
                    </a:p>
                  </a:txBody>
                  <a:tcPr marL="0" marR="0" marT="0" marB="0">
                    <a:lnL w="12700" cap="flat" cmpd="sng" algn="ctr">
                      <a:solidFill>
                        <a:srgbClr val="000000"/>
                      </a:solidFill>
                      <a:prstDash val="solid"/>
                      <a:round/>
                      <a:headEnd type="none" w="med" len="med"/>
                      <a:tailEnd type="none" w="med" len="med"/>
                    </a:lnL>
                    <a:lnR w="12700">
                      <a:solidFill>
                        <a:srgbClr val="000000"/>
                      </a:solidFill>
                      <a:prstDash val="solid"/>
                    </a:lnR>
                    <a:lnT w="12700">
                      <a:solidFill>
                        <a:srgbClr val="000000"/>
                      </a:solidFill>
                      <a:prstDash val="solid"/>
                    </a:lnT>
                    <a:lnB w="12700" cap="flat" cmpd="sng" algn="ctr">
                      <a:solidFill>
                        <a:srgbClr val="000000"/>
                      </a:solidFill>
                      <a:prstDash val="solid"/>
                      <a:round/>
                      <a:headEnd type="none" w="med" len="med"/>
                      <a:tailEnd type="none" w="med" len="med"/>
                    </a:lnB>
                  </a:tcPr>
                </a:tc>
              </a:tr>
              <a:tr h="1081599">
                <a:tc>
                  <a:txBody>
                    <a:bodyPr/>
                    <a:lstStyle/>
                    <a:p>
                      <a:pPr marL="99695" algn="ctr" defTabSz="914332" rtl="0" eaLnBrk="1" latinLnBrk="0" hangingPunct="1">
                        <a:lnSpc>
                          <a:spcPts val="1855"/>
                        </a:lnSpc>
                        <a:spcBef>
                          <a:spcPts val="5"/>
                        </a:spcBef>
                      </a:pPr>
                      <a:endParaRPr sz="1600" kern="1200">
                        <a:solidFill>
                          <a:schemeClr val="tx1"/>
                        </a:solidFill>
                        <a:latin typeface="Times New Roman"/>
                        <a:ea typeface="+mn-ea"/>
                        <a:cs typeface="Times New Roman"/>
                      </a:endParaRPr>
                    </a:p>
                    <a:p>
                      <a:pPr marL="99695" marR="222885" algn="ctr" defTabSz="914332" rtl="0" eaLnBrk="1" latinLnBrk="0" hangingPunct="1">
                        <a:lnSpc>
                          <a:spcPts val="1855"/>
                        </a:lnSpc>
                      </a:pPr>
                      <a:r>
                        <a:rPr sz="1600" kern="1200" dirty="0">
                          <a:solidFill>
                            <a:schemeClr val="tx1"/>
                          </a:solidFill>
                          <a:latin typeface="Times New Roman"/>
                          <a:ea typeface="+mn-ea"/>
                          <a:cs typeface="Times New Roman"/>
                        </a:rPr>
                        <a:t>5</a:t>
                      </a:r>
                      <a:endParaRPr sz="1600" kern="1200">
                        <a:solidFill>
                          <a:schemeClr val="tx1"/>
                        </a:solidFill>
                        <a:latin typeface="Times New Roman"/>
                        <a:ea typeface="+mn-ea"/>
                        <a:cs typeface="Times New Roman"/>
                      </a:endParaRPr>
                    </a:p>
                  </a:txBody>
                  <a:tcPr marL="0" marR="0" marT="635" marB="0">
                    <a:lnL w="12700">
                      <a:solidFill>
                        <a:srgbClr val="000000"/>
                      </a:solidFill>
                      <a:prstDash val="solid"/>
                    </a:lnL>
                    <a:lnR w="12700" cap="flat" cmpd="sng" algn="ctr">
                      <a:solidFill>
                        <a:srgbClr val="000000"/>
                      </a:solidFill>
                      <a:prstDash val="solid"/>
                      <a:round/>
                      <a:headEnd type="none" w="med" len="med"/>
                      <a:tailEnd type="none" w="med" len="med"/>
                    </a:lnR>
                    <a:lnT w="12700">
                      <a:solidFill>
                        <a:srgbClr val="000000"/>
                      </a:solidFill>
                      <a:prstDash val="solid"/>
                    </a:lnT>
                    <a:lnB w="12700" cap="flat" cmpd="sng" algn="ctr">
                      <a:solidFill>
                        <a:srgbClr val="000000"/>
                      </a:solidFill>
                      <a:prstDash val="solid"/>
                      <a:round/>
                      <a:headEnd type="none" w="med" len="med"/>
                      <a:tailEnd type="none" w="med" len="med"/>
                    </a:lnB>
                  </a:tcPr>
                </a:tc>
                <a:tc>
                  <a:txBody>
                    <a:bodyPr/>
                    <a:lstStyle/>
                    <a:p>
                      <a:pPr marL="96520">
                        <a:lnSpc>
                          <a:spcPts val="1390"/>
                        </a:lnSpc>
                      </a:pPr>
                      <a:r>
                        <a:rPr sz="1800" kern="1200" spc="-5" dirty="0">
                          <a:solidFill>
                            <a:srgbClr val="0070C0"/>
                          </a:solidFill>
                          <a:latin typeface="Times New Roman"/>
                          <a:ea typeface="+mn-ea"/>
                          <a:cs typeface="Times New Roman"/>
                        </a:rPr>
                        <a:t>CheckBox</a:t>
                      </a:r>
                      <a:endParaRPr sz="1800" kern="1200" spc="-5">
                        <a:solidFill>
                          <a:srgbClr val="0070C0"/>
                        </a:solidFill>
                        <a:latin typeface="Times New Roman"/>
                        <a:ea typeface="+mn-ea"/>
                        <a:cs typeface="Times New Roman"/>
                      </a:endParaRPr>
                    </a:p>
                    <a:p>
                      <a:pPr marL="127000" marR="2540">
                        <a:lnSpc>
                          <a:spcPct val="100000"/>
                        </a:lnSpc>
                        <a:spcBef>
                          <a:spcPts val="545"/>
                        </a:spcBef>
                      </a:pPr>
                      <a:r>
                        <a:rPr sz="1800" kern="1200" spc="-5" dirty="0">
                          <a:solidFill>
                            <a:schemeClr val="tx1"/>
                          </a:solidFill>
                          <a:latin typeface="Times New Roman"/>
                          <a:ea typeface="+mn-ea"/>
                          <a:cs typeface="Times New Roman"/>
                        </a:rPr>
                        <a:t>An on/off switch that can be toggled by the user. You should use check box when presenting users with a group of selectable  options that are not mutually exclusive.</a:t>
                      </a:r>
                      <a:endParaRPr sz="1800" kern="1200" spc="-5">
                        <a:solidFill>
                          <a:schemeClr val="tx1"/>
                        </a:solidFill>
                        <a:latin typeface="Times New Roman"/>
                        <a:ea typeface="+mn-ea"/>
                        <a:cs typeface="Times New Roman"/>
                      </a:endParaRPr>
                    </a:p>
                  </a:txBody>
                  <a:tcPr marL="0" marR="0" marT="0" marB="0">
                    <a:lnL w="12700" cap="flat" cmpd="sng" algn="ctr">
                      <a:solidFill>
                        <a:srgbClr val="000000"/>
                      </a:solidFill>
                      <a:prstDash val="solid"/>
                      <a:round/>
                      <a:headEnd type="none" w="med" len="med"/>
                      <a:tailEnd type="none" w="med" len="med"/>
                    </a:lnL>
                    <a:lnR w="12700">
                      <a:solidFill>
                        <a:srgbClr val="000000"/>
                      </a:solidFill>
                      <a:prstDash val="solid"/>
                    </a:lnR>
                    <a:lnT w="12700">
                      <a:solidFill>
                        <a:srgbClr val="000000"/>
                      </a:solidFill>
                      <a:prstDash val="solid"/>
                    </a:lnT>
                    <a:lnB w="12700" cap="flat" cmpd="sng" algn="ctr">
                      <a:solidFill>
                        <a:srgbClr val="000000"/>
                      </a:solidFill>
                      <a:prstDash val="solid"/>
                      <a:round/>
                      <a:headEnd type="none" w="med" len="med"/>
                      <a:tailEnd type="none" w="med" len="med"/>
                    </a:lnB>
                  </a:tcPr>
                </a:tc>
              </a:tr>
              <a:tr h="1081599">
                <a:tc>
                  <a:txBody>
                    <a:bodyPr/>
                    <a:lstStyle/>
                    <a:p>
                      <a:pPr marL="99695" algn="ctr" defTabSz="914332" rtl="0" eaLnBrk="1" latinLnBrk="0" hangingPunct="1">
                        <a:lnSpc>
                          <a:spcPts val="1855"/>
                        </a:lnSpc>
                        <a:spcBef>
                          <a:spcPts val="5"/>
                        </a:spcBef>
                      </a:pPr>
                      <a:endParaRPr sz="1600" kern="1200">
                        <a:solidFill>
                          <a:schemeClr val="tx1"/>
                        </a:solidFill>
                        <a:latin typeface="Times New Roman"/>
                        <a:ea typeface="+mn-ea"/>
                        <a:cs typeface="Times New Roman"/>
                      </a:endParaRPr>
                    </a:p>
                    <a:p>
                      <a:pPr marL="99695" marR="222885" algn="ctr" defTabSz="914332" rtl="0" eaLnBrk="1" latinLnBrk="0" hangingPunct="1">
                        <a:lnSpc>
                          <a:spcPts val="1855"/>
                        </a:lnSpc>
                      </a:pPr>
                      <a:r>
                        <a:rPr sz="1600" kern="1200" dirty="0">
                          <a:solidFill>
                            <a:schemeClr val="tx1"/>
                          </a:solidFill>
                          <a:latin typeface="Times New Roman"/>
                          <a:ea typeface="+mn-ea"/>
                          <a:cs typeface="Times New Roman"/>
                        </a:rPr>
                        <a:t>6</a:t>
                      </a:r>
                      <a:endParaRPr sz="1600" kern="1200">
                        <a:solidFill>
                          <a:schemeClr val="tx1"/>
                        </a:solidFill>
                        <a:latin typeface="Times New Roman"/>
                        <a:ea typeface="+mn-ea"/>
                        <a:cs typeface="Times New Roman"/>
                      </a:endParaRPr>
                    </a:p>
                  </a:txBody>
                  <a:tcPr marL="0" marR="0" marT="635" marB="0">
                    <a:lnL w="12700">
                      <a:solidFill>
                        <a:srgbClr val="000000"/>
                      </a:solidFill>
                      <a:prstDash val="solid"/>
                    </a:lnL>
                    <a:lnR w="12700" cap="flat" cmpd="sng" algn="ctr">
                      <a:solidFill>
                        <a:srgbClr val="000000"/>
                      </a:solidFill>
                      <a:prstDash val="solid"/>
                      <a:round/>
                      <a:headEnd type="none" w="med" len="med"/>
                      <a:tailEnd type="none" w="med" len="med"/>
                    </a:lnR>
                    <a:lnT w="12700">
                      <a:solidFill>
                        <a:srgbClr val="000000"/>
                      </a:solidFill>
                      <a:prstDash val="solid"/>
                    </a:lnT>
                    <a:lnB w="12700">
                      <a:solidFill>
                        <a:srgbClr val="000000"/>
                      </a:solidFill>
                      <a:prstDash val="solid"/>
                    </a:lnB>
                  </a:tcPr>
                </a:tc>
                <a:tc>
                  <a:txBody>
                    <a:bodyPr/>
                    <a:lstStyle/>
                    <a:p>
                      <a:pPr marL="96520" algn="l" defTabSz="914332" rtl="0" eaLnBrk="1" latinLnBrk="0" hangingPunct="1">
                        <a:lnSpc>
                          <a:spcPts val="1390"/>
                        </a:lnSpc>
                      </a:pPr>
                      <a:endParaRPr lang="en-US" sz="1800" kern="1200" spc="-5" dirty="0" smtClean="0">
                        <a:solidFill>
                          <a:srgbClr val="0070C0"/>
                        </a:solidFill>
                        <a:latin typeface="Times New Roman"/>
                        <a:ea typeface="+mn-ea"/>
                        <a:cs typeface="Times New Roman"/>
                      </a:endParaRPr>
                    </a:p>
                    <a:p>
                      <a:pPr marL="96520" algn="l" defTabSz="914332" rtl="0" eaLnBrk="1" latinLnBrk="0" hangingPunct="1">
                        <a:lnSpc>
                          <a:spcPts val="1390"/>
                        </a:lnSpc>
                      </a:pPr>
                      <a:r>
                        <a:rPr sz="1800" kern="1200" spc="-5" smtClean="0">
                          <a:solidFill>
                            <a:srgbClr val="0070C0"/>
                          </a:solidFill>
                          <a:latin typeface="Times New Roman"/>
                          <a:ea typeface="+mn-ea"/>
                          <a:cs typeface="Times New Roman"/>
                        </a:rPr>
                        <a:t>ToggleButton</a:t>
                      </a:r>
                      <a:endParaRPr sz="1800" kern="1200" spc="-5">
                        <a:solidFill>
                          <a:srgbClr val="0070C0"/>
                        </a:solidFill>
                        <a:latin typeface="Times New Roman"/>
                        <a:ea typeface="+mn-ea"/>
                        <a:cs typeface="Times New Roman"/>
                      </a:endParaRPr>
                    </a:p>
                    <a:p>
                      <a:pPr marL="127000" marR="2540" algn="l" defTabSz="914332" rtl="0" eaLnBrk="1" latinLnBrk="0" hangingPunct="1">
                        <a:lnSpc>
                          <a:spcPct val="100000"/>
                        </a:lnSpc>
                        <a:spcBef>
                          <a:spcPts val="545"/>
                        </a:spcBef>
                      </a:pPr>
                      <a:r>
                        <a:rPr sz="1800" kern="1200" spc="-5" dirty="0">
                          <a:solidFill>
                            <a:schemeClr val="tx1"/>
                          </a:solidFill>
                          <a:latin typeface="Times New Roman"/>
                          <a:ea typeface="+mn-ea"/>
                          <a:cs typeface="Times New Roman"/>
                        </a:rPr>
                        <a:t>An on/off button with a light indicator.</a:t>
                      </a:r>
                      <a:endParaRPr sz="1800" kern="1200" spc="-5">
                        <a:solidFill>
                          <a:schemeClr val="tx1"/>
                        </a:solidFill>
                        <a:latin typeface="Times New Roman"/>
                        <a:ea typeface="+mn-ea"/>
                        <a:cs typeface="Times New Roman"/>
                      </a:endParaRPr>
                    </a:p>
                  </a:txBody>
                  <a:tcPr marL="0" marR="0" marT="0" marB="0">
                    <a:lnL w="12700" cap="flat" cmpd="sng" algn="ctr">
                      <a:solidFill>
                        <a:srgbClr val="000000"/>
                      </a:solidFill>
                      <a:prstDash val="solid"/>
                      <a:round/>
                      <a:headEnd type="none" w="med" len="med"/>
                      <a:tailEnd type="none" w="med" len="med"/>
                    </a:lnL>
                    <a:lnR w="12700">
                      <a:solidFill>
                        <a:srgbClr val="000000"/>
                      </a:solidFill>
                      <a:prstDash val="solid"/>
                    </a:lnR>
                    <a:lnT w="12700">
                      <a:solidFill>
                        <a:srgbClr val="000000"/>
                      </a:solidFill>
                      <a:prstDash val="solid"/>
                    </a:lnT>
                    <a:lnB w="12700">
                      <a:solidFill>
                        <a:srgbClr val="000000"/>
                      </a:solidFill>
                      <a:prstDash val="solid"/>
                    </a:lnB>
                  </a:tcPr>
                </a:tc>
              </a:tr>
            </a:tbl>
          </a:graphicData>
        </a:graphic>
      </p:graphicFrame>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nvGraphicFramePr>
        <p:xfrm>
          <a:off x="550771" y="1116944"/>
          <a:ext cx="11336429" cy="3895199"/>
        </p:xfrm>
        <a:graphic>
          <a:graphicData uri="http://schemas.openxmlformats.org/drawingml/2006/table">
            <a:tbl>
              <a:tblPr/>
              <a:tblGrid>
                <a:gridCol w="2553140"/>
                <a:gridCol w="8783289"/>
              </a:tblGrid>
              <a:tr h="379089">
                <a:tc>
                  <a:txBody>
                    <a:bodyPr/>
                    <a:lstStyle/>
                    <a:p>
                      <a:r>
                        <a:rPr lang="en-US" sz="2200" b="1" dirty="0">
                          <a:latin typeface="Times New Roman" pitchFamily="18" charset="0"/>
                          <a:cs typeface="Times New Roman" pitchFamily="18" charset="0"/>
                        </a:rPr>
                        <a:t>Components</a:t>
                      </a:r>
                      <a:endParaRPr lang="en-US" sz="2200" dirty="0">
                        <a:latin typeface="Times New Roman" pitchFamily="18" charset="0"/>
                        <a:cs typeface="Times New Roman" pitchFamily="18" charset="0"/>
                      </a:endParaRPr>
                    </a:p>
                  </a:txBody>
                  <a:tcPr anchor="ctr">
                    <a:lnL w="9525" cap="flat" cmpd="sng" algn="ctr">
                      <a:solidFill>
                        <a:srgbClr val="EEEEEE"/>
                      </a:solidFill>
                      <a:prstDash val="solid"/>
                      <a:round/>
                      <a:headEnd type="none" w="med" len="med"/>
                      <a:tailEnd type="none" w="med" len="med"/>
                    </a:lnL>
                    <a:lnR w="9525" cap="flat" cmpd="sng" algn="ctr">
                      <a:solidFill>
                        <a:srgbClr val="EEEEEE"/>
                      </a:solidFill>
                      <a:prstDash val="solid"/>
                      <a:round/>
                      <a:headEnd type="none" w="med" len="med"/>
                      <a:tailEnd type="none" w="med" len="med"/>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tcPr>
                </a:tc>
                <a:tc>
                  <a:txBody>
                    <a:bodyPr/>
                    <a:lstStyle/>
                    <a:p>
                      <a:r>
                        <a:rPr lang="en-US" sz="2200" b="1">
                          <a:latin typeface="Times New Roman" pitchFamily="18" charset="0"/>
                          <a:cs typeface="Times New Roman" pitchFamily="18" charset="0"/>
                        </a:rPr>
                        <a:t>Description</a:t>
                      </a:r>
                      <a:endParaRPr lang="en-US" sz="2200">
                        <a:latin typeface="Times New Roman" pitchFamily="18" charset="0"/>
                        <a:cs typeface="Times New Roman" pitchFamily="18" charset="0"/>
                      </a:endParaRPr>
                    </a:p>
                  </a:txBody>
                  <a:tcPr anchor="ctr">
                    <a:lnL w="9525" cap="flat" cmpd="sng" algn="ctr">
                      <a:solidFill>
                        <a:srgbClr val="EEEEEE"/>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tcPr>
                </a:tc>
              </a:tr>
              <a:tr h="933761">
                <a:tc>
                  <a:txBody>
                    <a:bodyPr/>
                    <a:lstStyle/>
                    <a:p>
                      <a:r>
                        <a:rPr lang="en-US" sz="2200" dirty="0">
                          <a:latin typeface="Times New Roman" pitchFamily="18" charset="0"/>
                          <a:cs typeface="Times New Roman" pitchFamily="18" charset="0"/>
                        </a:rPr>
                        <a:t>Activities</a:t>
                      </a:r>
                    </a:p>
                  </a:txBody>
                  <a:tcPr anchor="ctr">
                    <a:lnL w="9525" cap="flat" cmpd="sng" algn="ctr">
                      <a:solidFill>
                        <a:srgbClr val="EEEEEE"/>
                      </a:solidFill>
                      <a:prstDash val="solid"/>
                      <a:round/>
                      <a:headEnd type="none" w="med" len="med"/>
                      <a:tailEnd type="none" w="med" len="med"/>
                    </a:lnL>
                    <a:lnR w="9525" cap="flat" cmpd="sng" algn="ctr">
                      <a:solidFill>
                        <a:srgbClr val="EEEEEE"/>
                      </a:solidFill>
                      <a:prstDash val="solid"/>
                      <a:round/>
                      <a:headEnd type="none" w="med" len="med"/>
                      <a:tailEnd type="none" w="med" len="med"/>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tcPr>
                </a:tc>
                <a:tc>
                  <a:txBody>
                    <a:bodyPr/>
                    <a:lstStyle/>
                    <a:p>
                      <a:r>
                        <a:rPr lang="en-US" sz="2200">
                          <a:latin typeface="Times New Roman" pitchFamily="18" charset="0"/>
                          <a:cs typeface="Times New Roman" pitchFamily="18" charset="0"/>
                        </a:rPr>
                        <a:t>They dictate the UI and handle the user interaction to the smartphone screen</a:t>
                      </a:r>
                    </a:p>
                  </a:txBody>
                  <a:tcPr anchor="ctr">
                    <a:lnL w="9525" cap="flat" cmpd="sng" algn="ctr">
                      <a:solidFill>
                        <a:srgbClr val="EEEEEE"/>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tcPr>
                </a:tc>
              </a:tr>
              <a:tr h="933761">
                <a:tc>
                  <a:txBody>
                    <a:bodyPr/>
                    <a:lstStyle/>
                    <a:p>
                      <a:r>
                        <a:rPr lang="en-US" sz="2200" dirty="0">
                          <a:latin typeface="Times New Roman" pitchFamily="18" charset="0"/>
                          <a:cs typeface="Times New Roman" pitchFamily="18" charset="0"/>
                        </a:rPr>
                        <a:t>Services</a:t>
                      </a:r>
                    </a:p>
                  </a:txBody>
                  <a:tcPr anchor="ctr">
                    <a:lnL w="9525" cap="flat" cmpd="sng" algn="ctr">
                      <a:solidFill>
                        <a:srgbClr val="EEEEEE"/>
                      </a:solidFill>
                      <a:prstDash val="solid"/>
                      <a:round/>
                      <a:headEnd type="none" w="med" len="med"/>
                      <a:tailEnd type="none" w="med" len="med"/>
                    </a:lnL>
                    <a:lnR w="9525" cap="flat" cmpd="sng" algn="ctr">
                      <a:solidFill>
                        <a:srgbClr val="EEEEEE"/>
                      </a:solidFill>
                      <a:prstDash val="solid"/>
                      <a:round/>
                      <a:headEnd type="none" w="med" len="med"/>
                      <a:tailEnd type="none" w="med" len="med"/>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tcPr>
                </a:tc>
                <a:tc>
                  <a:txBody>
                    <a:bodyPr/>
                    <a:lstStyle/>
                    <a:p>
                      <a:r>
                        <a:rPr lang="en-US" sz="2200" dirty="0">
                          <a:latin typeface="Times New Roman" pitchFamily="18" charset="0"/>
                          <a:cs typeface="Times New Roman" pitchFamily="18" charset="0"/>
                        </a:rPr>
                        <a:t>They handle background processing associated with an application.</a:t>
                      </a:r>
                    </a:p>
                  </a:txBody>
                  <a:tcPr anchor="ctr">
                    <a:lnL w="9525" cap="flat" cmpd="sng" algn="ctr">
                      <a:solidFill>
                        <a:srgbClr val="EEEEEE"/>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tcPr>
                </a:tc>
              </a:tr>
              <a:tr h="933761">
                <a:tc>
                  <a:txBody>
                    <a:bodyPr/>
                    <a:lstStyle/>
                    <a:p>
                      <a:r>
                        <a:rPr lang="en-US" sz="2200">
                          <a:latin typeface="Times New Roman" pitchFamily="18" charset="0"/>
                          <a:cs typeface="Times New Roman" pitchFamily="18" charset="0"/>
                        </a:rPr>
                        <a:t>Broadcast Receivers</a:t>
                      </a:r>
                    </a:p>
                  </a:txBody>
                  <a:tcPr anchor="ctr">
                    <a:lnL w="9525" cap="flat" cmpd="sng" algn="ctr">
                      <a:solidFill>
                        <a:srgbClr val="EEEEEE"/>
                      </a:solidFill>
                      <a:prstDash val="solid"/>
                      <a:round/>
                      <a:headEnd type="none" w="med" len="med"/>
                      <a:tailEnd type="none" w="med" len="med"/>
                    </a:lnL>
                    <a:lnR w="9525" cap="flat" cmpd="sng" algn="ctr">
                      <a:solidFill>
                        <a:srgbClr val="EEEEEE"/>
                      </a:solidFill>
                      <a:prstDash val="solid"/>
                      <a:round/>
                      <a:headEnd type="none" w="med" len="med"/>
                      <a:tailEnd type="none" w="med" len="med"/>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tcPr>
                </a:tc>
                <a:tc>
                  <a:txBody>
                    <a:bodyPr/>
                    <a:lstStyle/>
                    <a:p>
                      <a:r>
                        <a:rPr lang="en-US" sz="2200" dirty="0">
                          <a:latin typeface="Times New Roman" pitchFamily="18" charset="0"/>
                          <a:cs typeface="Times New Roman" pitchFamily="18" charset="0"/>
                        </a:rPr>
                        <a:t>They handle communication between Android OS and applications.</a:t>
                      </a:r>
                    </a:p>
                  </a:txBody>
                  <a:tcPr anchor="ctr">
                    <a:lnL w="9525" cap="flat" cmpd="sng" algn="ctr">
                      <a:solidFill>
                        <a:srgbClr val="EEEEEE"/>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tcPr>
                </a:tc>
              </a:tr>
              <a:tr h="667196">
                <a:tc>
                  <a:txBody>
                    <a:bodyPr/>
                    <a:lstStyle/>
                    <a:p>
                      <a:r>
                        <a:rPr lang="en-US" sz="2200">
                          <a:latin typeface="Times New Roman" pitchFamily="18" charset="0"/>
                          <a:cs typeface="Times New Roman" pitchFamily="18" charset="0"/>
                        </a:rPr>
                        <a:t>Content Providers</a:t>
                      </a:r>
                    </a:p>
                  </a:txBody>
                  <a:tcPr anchor="ctr">
                    <a:lnL w="9525" cap="flat" cmpd="sng" algn="ctr">
                      <a:solidFill>
                        <a:srgbClr val="EEEEEE"/>
                      </a:solidFill>
                      <a:prstDash val="solid"/>
                      <a:round/>
                      <a:headEnd type="none" w="med" len="med"/>
                      <a:tailEnd type="none" w="med" len="med"/>
                    </a:lnL>
                    <a:lnR w="9525" cap="flat" cmpd="sng" algn="ctr">
                      <a:solidFill>
                        <a:srgbClr val="EEEEEE"/>
                      </a:solidFill>
                      <a:prstDash val="solid"/>
                      <a:round/>
                      <a:headEnd type="none" w="med" len="med"/>
                      <a:tailEnd type="none" w="med" len="med"/>
                    </a:lnR>
                    <a:lnT w="9525" cap="flat" cmpd="sng" algn="ctr">
                      <a:solidFill>
                        <a:srgbClr val="EEEEEE"/>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tc>
                  <a:txBody>
                    <a:bodyPr/>
                    <a:lstStyle/>
                    <a:p>
                      <a:r>
                        <a:rPr lang="en-US" sz="2200" dirty="0">
                          <a:latin typeface="Times New Roman" pitchFamily="18" charset="0"/>
                          <a:cs typeface="Times New Roman" pitchFamily="18" charset="0"/>
                        </a:rPr>
                        <a:t>They handle data and database management issues.</a:t>
                      </a:r>
                    </a:p>
                  </a:txBody>
                  <a:tcPr anchor="ctr">
                    <a:lnL w="9525" cap="flat" cmpd="sng" algn="ctr">
                      <a:solidFill>
                        <a:srgbClr val="EEEEEE"/>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rgbClr val="EEEEEE"/>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tr>
            </a:tbl>
          </a:graphicData>
        </a:graphic>
      </p:graphicFrame>
      <p:sp>
        <p:nvSpPr>
          <p:cNvPr id="4097" name="Rectangle 1"/>
          <p:cNvSpPr>
            <a:spLocks noChangeArrowheads="1"/>
          </p:cNvSpPr>
          <p:nvPr/>
        </p:nvSpPr>
        <p:spPr bwMode="auto">
          <a:xfrm>
            <a:off x="193964" y="249382"/>
            <a:ext cx="9556527" cy="430887"/>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Tx/>
              <a:buNone/>
              <a:tabLst/>
            </a:pPr>
            <a:r>
              <a:rPr lang="en-US" dirty="0" smtClean="0">
                <a:latin typeface="Times New Roman" pitchFamily="18" charset="0"/>
                <a:cs typeface="Times New Roman" pitchFamily="18" charset="0"/>
              </a:rPr>
              <a:t>There are following </a:t>
            </a:r>
            <a:r>
              <a:rPr lang="en-US" sz="2200" b="1" dirty="0" smtClean="0">
                <a:solidFill>
                  <a:srgbClr val="FF0000"/>
                </a:solidFill>
                <a:latin typeface="Times New Roman" pitchFamily="18" charset="0"/>
                <a:cs typeface="Times New Roman" pitchFamily="18" charset="0"/>
              </a:rPr>
              <a:t>four main components </a:t>
            </a:r>
            <a:r>
              <a:rPr lang="en-US" dirty="0" smtClean="0">
                <a:latin typeface="Times New Roman" pitchFamily="18" charset="0"/>
                <a:cs typeface="Times New Roman" pitchFamily="18" charset="0"/>
              </a:rPr>
              <a:t>that can be used within an Android application:</a:t>
            </a: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nvGraphicFramePr>
        <p:xfrm>
          <a:off x="166261" y="761228"/>
          <a:ext cx="11928764" cy="5260340"/>
        </p:xfrm>
        <a:graphic>
          <a:graphicData uri="http://schemas.openxmlformats.org/drawingml/2006/table">
            <a:tbl>
              <a:tblPr firstRow="1" bandRow="1">
                <a:tableStyleId>{2D5ABB26-0587-4C30-8999-92F81FD0307C}</a:tableStyleId>
              </a:tblPr>
              <a:tblGrid>
                <a:gridCol w="891995"/>
                <a:gridCol w="11036769"/>
              </a:tblGrid>
              <a:tr h="695135">
                <a:tc>
                  <a:txBody>
                    <a:bodyPr/>
                    <a:lstStyle/>
                    <a:p>
                      <a:pPr>
                        <a:lnSpc>
                          <a:spcPct val="100000"/>
                        </a:lnSpc>
                        <a:spcBef>
                          <a:spcPts val="35"/>
                        </a:spcBef>
                      </a:pPr>
                      <a:endParaRPr sz="2200">
                        <a:latin typeface="Times New Roman" pitchFamily="18" charset="0"/>
                        <a:cs typeface="Times New Roman" pitchFamily="18" charset="0"/>
                      </a:endParaRPr>
                    </a:p>
                    <a:p>
                      <a:pPr marR="222885" algn="r">
                        <a:lnSpc>
                          <a:spcPts val="1390"/>
                        </a:lnSpc>
                        <a:spcBef>
                          <a:spcPts val="5"/>
                        </a:spcBef>
                      </a:pPr>
                      <a:r>
                        <a:rPr sz="2200" dirty="0">
                          <a:latin typeface="Times New Roman" pitchFamily="18" charset="0"/>
                          <a:cs typeface="Times New Roman" pitchFamily="18" charset="0"/>
                        </a:rPr>
                        <a:t>7</a:t>
                      </a:r>
                      <a:endParaRPr sz="2200">
                        <a:latin typeface="Times New Roman" pitchFamily="18" charset="0"/>
                        <a:cs typeface="Times New Roman" pitchFamily="18" charset="0"/>
                      </a:endParaRPr>
                    </a:p>
                  </a:txBody>
                  <a:tcPr marL="0" marR="0" marT="444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6520">
                        <a:lnSpc>
                          <a:spcPts val="1390"/>
                        </a:lnSpc>
                      </a:pPr>
                      <a:endParaRPr lang="en-US" sz="2200" u="sng" spc="-5" dirty="0" smtClean="0">
                        <a:solidFill>
                          <a:srgbClr val="0070C0"/>
                        </a:solidFill>
                        <a:uFill>
                          <a:solidFill>
                            <a:srgbClr val="0070C0"/>
                          </a:solidFill>
                        </a:uFill>
                        <a:latin typeface="Times New Roman" pitchFamily="18" charset="0"/>
                        <a:cs typeface="Times New Roman" pitchFamily="18" charset="0"/>
                      </a:endParaRPr>
                    </a:p>
                    <a:p>
                      <a:pPr marL="96520">
                        <a:lnSpc>
                          <a:spcPts val="1390"/>
                        </a:lnSpc>
                      </a:pPr>
                      <a:r>
                        <a:rPr sz="2200" u="none" spc="-5" smtClean="0">
                          <a:solidFill>
                            <a:srgbClr val="0070C0"/>
                          </a:solidFill>
                          <a:uFill>
                            <a:solidFill>
                              <a:srgbClr val="0070C0"/>
                            </a:solidFill>
                          </a:uFill>
                          <a:latin typeface="Times New Roman" pitchFamily="18" charset="0"/>
                          <a:cs typeface="Times New Roman" pitchFamily="18" charset="0"/>
                        </a:rPr>
                        <a:t>RadioButton</a:t>
                      </a:r>
                      <a:endParaRPr sz="2200" u="none" smtClean="0">
                        <a:latin typeface="Times New Roman" pitchFamily="18" charset="0"/>
                        <a:cs typeface="Times New Roman" pitchFamily="18" charset="0"/>
                      </a:endParaRPr>
                    </a:p>
                    <a:p>
                      <a:pPr marL="127000">
                        <a:lnSpc>
                          <a:spcPct val="100000"/>
                        </a:lnSpc>
                        <a:spcBef>
                          <a:spcPts val="600"/>
                        </a:spcBef>
                      </a:pPr>
                      <a:r>
                        <a:rPr sz="2200" spc="-5" smtClean="0">
                          <a:latin typeface="Times New Roman" pitchFamily="18" charset="0"/>
                          <a:cs typeface="Times New Roman" pitchFamily="18" charset="0"/>
                        </a:rPr>
                        <a:t>The</a:t>
                      </a:r>
                      <a:r>
                        <a:rPr sz="2200" spc="-15" smtClean="0">
                          <a:latin typeface="Times New Roman" pitchFamily="18" charset="0"/>
                          <a:cs typeface="Times New Roman" pitchFamily="18" charset="0"/>
                        </a:rPr>
                        <a:t> </a:t>
                      </a:r>
                      <a:r>
                        <a:rPr sz="2200" spc="-5" smtClean="0">
                          <a:latin typeface="Times New Roman" pitchFamily="18" charset="0"/>
                          <a:cs typeface="Times New Roman" pitchFamily="18" charset="0"/>
                        </a:rPr>
                        <a:t>RadioButton</a:t>
                      </a:r>
                      <a:r>
                        <a:rPr sz="2200" spc="-10" smtClean="0">
                          <a:latin typeface="Times New Roman" pitchFamily="18" charset="0"/>
                          <a:cs typeface="Times New Roman" pitchFamily="18" charset="0"/>
                        </a:rPr>
                        <a:t> </a:t>
                      </a:r>
                      <a:r>
                        <a:rPr sz="2200" smtClean="0">
                          <a:latin typeface="Times New Roman" pitchFamily="18" charset="0"/>
                          <a:cs typeface="Times New Roman" pitchFamily="18" charset="0"/>
                        </a:rPr>
                        <a:t>has</a:t>
                      </a:r>
                      <a:r>
                        <a:rPr sz="2200" spc="-10" smtClean="0">
                          <a:latin typeface="Times New Roman" pitchFamily="18" charset="0"/>
                          <a:cs typeface="Times New Roman" pitchFamily="18" charset="0"/>
                        </a:rPr>
                        <a:t> </a:t>
                      </a:r>
                      <a:r>
                        <a:rPr sz="2200" spc="-5" smtClean="0">
                          <a:latin typeface="Times New Roman" pitchFamily="18" charset="0"/>
                          <a:cs typeface="Times New Roman" pitchFamily="18" charset="0"/>
                        </a:rPr>
                        <a:t>two</a:t>
                      </a:r>
                      <a:r>
                        <a:rPr sz="2200" spc="-10" smtClean="0">
                          <a:latin typeface="Times New Roman" pitchFamily="18" charset="0"/>
                          <a:cs typeface="Times New Roman" pitchFamily="18" charset="0"/>
                        </a:rPr>
                        <a:t> </a:t>
                      </a:r>
                      <a:r>
                        <a:rPr sz="2200" spc="-5" smtClean="0">
                          <a:latin typeface="Times New Roman" pitchFamily="18" charset="0"/>
                          <a:cs typeface="Times New Roman" pitchFamily="18" charset="0"/>
                        </a:rPr>
                        <a:t>states:</a:t>
                      </a:r>
                      <a:r>
                        <a:rPr sz="2200" spc="-15" smtClean="0">
                          <a:latin typeface="Times New Roman" pitchFamily="18" charset="0"/>
                          <a:cs typeface="Times New Roman" pitchFamily="18" charset="0"/>
                        </a:rPr>
                        <a:t> </a:t>
                      </a:r>
                      <a:r>
                        <a:rPr sz="2200" spc="-5" smtClean="0">
                          <a:latin typeface="Times New Roman" pitchFamily="18" charset="0"/>
                          <a:cs typeface="Times New Roman" pitchFamily="18" charset="0"/>
                        </a:rPr>
                        <a:t>either</a:t>
                      </a:r>
                      <a:r>
                        <a:rPr sz="2200" spc="-10" smtClean="0">
                          <a:latin typeface="Times New Roman" pitchFamily="18" charset="0"/>
                          <a:cs typeface="Times New Roman" pitchFamily="18" charset="0"/>
                        </a:rPr>
                        <a:t> </a:t>
                      </a:r>
                      <a:r>
                        <a:rPr sz="2200" spc="-5" smtClean="0">
                          <a:latin typeface="Times New Roman" pitchFamily="18" charset="0"/>
                          <a:cs typeface="Times New Roman" pitchFamily="18" charset="0"/>
                        </a:rPr>
                        <a:t>checked</a:t>
                      </a:r>
                      <a:r>
                        <a:rPr sz="2200" spc="-15" smtClean="0">
                          <a:latin typeface="Times New Roman" pitchFamily="18" charset="0"/>
                          <a:cs typeface="Times New Roman" pitchFamily="18" charset="0"/>
                        </a:rPr>
                        <a:t> </a:t>
                      </a:r>
                      <a:r>
                        <a:rPr sz="2200" smtClean="0">
                          <a:latin typeface="Times New Roman" pitchFamily="18" charset="0"/>
                          <a:cs typeface="Times New Roman" pitchFamily="18" charset="0"/>
                        </a:rPr>
                        <a:t>or</a:t>
                      </a:r>
                      <a:r>
                        <a:rPr sz="2200" spc="-5" smtClean="0">
                          <a:latin typeface="Times New Roman" pitchFamily="18" charset="0"/>
                          <a:cs typeface="Times New Roman" pitchFamily="18" charset="0"/>
                        </a:rPr>
                        <a:t> </a:t>
                      </a:r>
                      <a:r>
                        <a:rPr sz="2200" smtClean="0">
                          <a:latin typeface="Times New Roman" pitchFamily="18" charset="0"/>
                          <a:cs typeface="Times New Roman" pitchFamily="18" charset="0"/>
                        </a:rPr>
                        <a:t>unchecked.</a:t>
                      </a:r>
                      <a:endParaRPr sz="2200">
                        <a:latin typeface="Times New Roman" pitchFamily="18" charset="0"/>
                        <a:cs typeface="Times New Roman" pitchFamily="18" charset="0"/>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r>
              <a:tr h="695135">
                <a:tc>
                  <a:txBody>
                    <a:bodyPr/>
                    <a:lstStyle/>
                    <a:p>
                      <a:pPr>
                        <a:lnSpc>
                          <a:spcPct val="100000"/>
                        </a:lnSpc>
                        <a:spcBef>
                          <a:spcPts val="5"/>
                        </a:spcBef>
                      </a:pPr>
                      <a:endParaRPr sz="2200">
                        <a:latin typeface="Times New Roman" pitchFamily="18" charset="0"/>
                        <a:cs typeface="Times New Roman" pitchFamily="18" charset="0"/>
                      </a:endParaRPr>
                    </a:p>
                    <a:p>
                      <a:pPr marR="222885" algn="r">
                        <a:lnSpc>
                          <a:spcPts val="1390"/>
                        </a:lnSpc>
                      </a:pPr>
                      <a:r>
                        <a:rPr sz="2200" dirty="0">
                          <a:latin typeface="Times New Roman" pitchFamily="18" charset="0"/>
                          <a:cs typeface="Times New Roman" pitchFamily="18" charset="0"/>
                        </a:rPr>
                        <a:t>8</a:t>
                      </a:r>
                      <a:endParaRPr sz="2200">
                        <a:latin typeface="Times New Roman" pitchFamily="18" charset="0"/>
                        <a:cs typeface="Times New Roman" pitchFamily="18" charset="0"/>
                      </a:endParaRPr>
                    </a:p>
                  </a:txBody>
                  <a:tcPr marL="0" marR="0" marT="63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6520">
                        <a:lnSpc>
                          <a:spcPts val="1390"/>
                        </a:lnSpc>
                      </a:pPr>
                      <a:endParaRPr lang="en-US" sz="2200" u="heavy" spc="-5" dirty="0" smtClean="0">
                        <a:solidFill>
                          <a:srgbClr val="0070C0"/>
                        </a:solidFill>
                        <a:uFill>
                          <a:solidFill>
                            <a:srgbClr val="0070C0"/>
                          </a:solidFill>
                        </a:uFill>
                        <a:latin typeface="Times New Roman" pitchFamily="18" charset="0"/>
                        <a:cs typeface="Times New Roman" pitchFamily="18" charset="0"/>
                      </a:endParaRPr>
                    </a:p>
                    <a:p>
                      <a:pPr marL="96520">
                        <a:lnSpc>
                          <a:spcPts val="1390"/>
                        </a:lnSpc>
                      </a:pPr>
                      <a:r>
                        <a:rPr sz="2200" u="heavy" spc="-5" smtClean="0">
                          <a:solidFill>
                            <a:srgbClr val="0070C0"/>
                          </a:solidFill>
                          <a:uFill>
                            <a:solidFill>
                              <a:srgbClr val="0070C0"/>
                            </a:solidFill>
                          </a:uFill>
                          <a:latin typeface="Times New Roman" pitchFamily="18" charset="0"/>
                          <a:cs typeface="Times New Roman" pitchFamily="18" charset="0"/>
                        </a:rPr>
                        <a:t>RadioGroup</a:t>
                      </a:r>
                      <a:endParaRPr sz="2200">
                        <a:latin typeface="Times New Roman" pitchFamily="18" charset="0"/>
                        <a:cs typeface="Times New Roman" pitchFamily="18" charset="0"/>
                      </a:endParaRPr>
                    </a:p>
                    <a:p>
                      <a:pPr marL="127000">
                        <a:lnSpc>
                          <a:spcPct val="100000"/>
                        </a:lnSpc>
                        <a:spcBef>
                          <a:spcPts val="595"/>
                        </a:spcBef>
                      </a:pPr>
                      <a:r>
                        <a:rPr sz="2200" dirty="0">
                          <a:latin typeface="Times New Roman" pitchFamily="18" charset="0"/>
                          <a:cs typeface="Times New Roman" pitchFamily="18" charset="0"/>
                        </a:rPr>
                        <a:t>A</a:t>
                      </a:r>
                      <a:r>
                        <a:rPr sz="2200" spc="-15" dirty="0">
                          <a:latin typeface="Times New Roman" pitchFamily="18" charset="0"/>
                          <a:cs typeface="Times New Roman" pitchFamily="18" charset="0"/>
                        </a:rPr>
                        <a:t> </a:t>
                      </a:r>
                      <a:r>
                        <a:rPr sz="2200" spc="-5" dirty="0">
                          <a:latin typeface="Times New Roman" pitchFamily="18" charset="0"/>
                          <a:cs typeface="Times New Roman" pitchFamily="18" charset="0"/>
                        </a:rPr>
                        <a:t>RadioGroup</a:t>
                      </a:r>
                      <a:r>
                        <a:rPr sz="2200" spc="-10" dirty="0">
                          <a:latin typeface="Times New Roman" pitchFamily="18" charset="0"/>
                          <a:cs typeface="Times New Roman" pitchFamily="18" charset="0"/>
                        </a:rPr>
                        <a:t> </a:t>
                      </a:r>
                      <a:r>
                        <a:rPr sz="2200" spc="-5" dirty="0">
                          <a:latin typeface="Times New Roman" pitchFamily="18" charset="0"/>
                          <a:cs typeface="Times New Roman" pitchFamily="18" charset="0"/>
                        </a:rPr>
                        <a:t>is</a:t>
                      </a:r>
                      <a:r>
                        <a:rPr sz="2200" spc="-10" dirty="0">
                          <a:latin typeface="Times New Roman" pitchFamily="18" charset="0"/>
                          <a:cs typeface="Times New Roman" pitchFamily="18" charset="0"/>
                        </a:rPr>
                        <a:t> </a:t>
                      </a:r>
                      <a:r>
                        <a:rPr sz="2200" dirty="0">
                          <a:latin typeface="Times New Roman" pitchFamily="18" charset="0"/>
                          <a:cs typeface="Times New Roman" pitchFamily="18" charset="0"/>
                        </a:rPr>
                        <a:t>used</a:t>
                      </a:r>
                      <a:r>
                        <a:rPr sz="2200" spc="-10" dirty="0">
                          <a:latin typeface="Times New Roman" pitchFamily="18" charset="0"/>
                          <a:cs typeface="Times New Roman" pitchFamily="18" charset="0"/>
                        </a:rPr>
                        <a:t> </a:t>
                      </a:r>
                      <a:r>
                        <a:rPr sz="2200" spc="-5" dirty="0">
                          <a:latin typeface="Times New Roman" pitchFamily="18" charset="0"/>
                          <a:cs typeface="Times New Roman" pitchFamily="18" charset="0"/>
                        </a:rPr>
                        <a:t>to</a:t>
                      </a:r>
                      <a:r>
                        <a:rPr sz="2200" spc="-10" dirty="0">
                          <a:latin typeface="Times New Roman" pitchFamily="18" charset="0"/>
                          <a:cs typeface="Times New Roman" pitchFamily="18" charset="0"/>
                        </a:rPr>
                        <a:t> </a:t>
                      </a:r>
                      <a:r>
                        <a:rPr sz="2200" dirty="0">
                          <a:latin typeface="Times New Roman" pitchFamily="18" charset="0"/>
                          <a:cs typeface="Times New Roman" pitchFamily="18" charset="0"/>
                        </a:rPr>
                        <a:t>group</a:t>
                      </a:r>
                      <a:r>
                        <a:rPr sz="2200" spc="-5" dirty="0">
                          <a:latin typeface="Times New Roman" pitchFamily="18" charset="0"/>
                          <a:cs typeface="Times New Roman" pitchFamily="18" charset="0"/>
                        </a:rPr>
                        <a:t> together</a:t>
                      </a:r>
                      <a:r>
                        <a:rPr sz="2200" spc="-15" dirty="0">
                          <a:latin typeface="Times New Roman" pitchFamily="18" charset="0"/>
                          <a:cs typeface="Times New Roman" pitchFamily="18" charset="0"/>
                        </a:rPr>
                        <a:t> </a:t>
                      </a:r>
                      <a:r>
                        <a:rPr sz="2200" dirty="0">
                          <a:latin typeface="Times New Roman" pitchFamily="18" charset="0"/>
                          <a:cs typeface="Times New Roman" pitchFamily="18" charset="0"/>
                        </a:rPr>
                        <a:t>one</a:t>
                      </a:r>
                      <a:r>
                        <a:rPr sz="2200" spc="-5" dirty="0">
                          <a:latin typeface="Times New Roman" pitchFamily="18" charset="0"/>
                          <a:cs typeface="Times New Roman" pitchFamily="18" charset="0"/>
                        </a:rPr>
                        <a:t> </a:t>
                      </a:r>
                      <a:r>
                        <a:rPr sz="2200" dirty="0">
                          <a:latin typeface="Times New Roman" pitchFamily="18" charset="0"/>
                          <a:cs typeface="Times New Roman" pitchFamily="18" charset="0"/>
                        </a:rPr>
                        <a:t>or</a:t>
                      </a:r>
                      <a:r>
                        <a:rPr sz="2200" spc="-5" dirty="0">
                          <a:latin typeface="Times New Roman" pitchFamily="18" charset="0"/>
                          <a:cs typeface="Times New Roman" pitchFamily="18" charset="0"/>
                        </a:rPr>
                        <a:t> more</a:t>
                      </a:r>
                      <a:r>
                        <a:rPr sz="2200" spc="-15" dirty="0">
                          <a:latin typeface="Times New Roman" pitchFamily="18" charset="0"/>
                          <a:cs typeface="Times New Roman" pitchFamily="18" charset="0"/>
                        </a:rPr>
                        <a:t> </a:t>
                      </a:r>
                      <a:r>
                        <a:rPr sz="2200" spc="-5" dirty="0">
                          <a:latin typeface="Times New Roman" pitchFamily="18" charset="0"/>
                          <a:cs typeface="Times New Roman" pitchFamily="18" charset="0"/>
                        </a:rPr>
                        <a:t>RadioButtons.</a:t>
                      </a:r>
                      <a:endParaRPr sz="2200">
                        <a:latin typeface="Times New Roman" pitchFamily="18" charset="0"/>
                        <a:cs typeface="Times New Roman" pitchFamily="18" charset="0"/>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r>
              <a:tr h="1075661">
                <a:tc>
                  <a:txBody>
                    <a:bodyPr/>
                    <a:lstStyle/>
                    <a:p>
                      <a:pPr>
                        <a:lnSpc>
                          <a:spcPct val="100000"/>
                        </a:lnSpc>
                        <a:spcBef>
                          <a:spcPts val="5"/>
                        </a:spcBef>
                      </a:pPr>
                      <a:endParaRPr sz="2200">
                        <a:latin typeface="Times New Roman" pitchFamily="18" charset="0"/>
                        <a:cs typeface="Times New Roman" pitchFamily="18" charset="0"/>
                      </a:endParaRPr>
                    </a:p>
                    <a:p>
                      <a:pPr marR="222885" algn="r">
                        <a:lnSpc>
                          <a:spcPct val="100000"/>
                        </a:lnSpc>
                      </a:pPr>
                      <a:r>
                        <a:rPr sz="2200" dirty="0">
                          <a:latin typeface="Times New Roman" pitchFamily="18" charset="0"/>
                          <a:cs typeface="Times New Roman" pitchFamily="18" charset="0"/>
                        </a:rPr>
                        <a:t>9</a:t>
                      </a:r>
                      <a:endParaRPr sz="2200">
                        <a:latin typeface="Times New Roman" pitchFamily="18" charset="0"/>
                        <a:cs typeface="Times New Roman" pitchFamily="18" charset="0"/>
                      </a:endParaRPr>
                    </a:p>
                  </a:txBody>
                  <a:tcPr marL="0" marR="0" marT="63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6520">
                        <a:lnSpc>
                          <a:spcPts val="1390"/>
                        </a:lnSpc>
                      </a:pPr>
                      <a:endParaRPr lang="en-US" sz="2200" u="heavy" spc="-5" dirty="0" smtClean="0">
                        <a:solidFill>
                          <a:srgbClr val="0070C0"/>
                        </a:solidFill>
                        <a:uFill>
                          <a:solidFill>
                            <a:srgbClr val="0070C0"/>
                          </a:solidFill>
                        </a:uFill>
                        <a:latin typeface="Times New Roman" pitchFamily="18" charset="0"/>
                        <a:cs typeface="Times New Roman" pitchFamily="18" charset="0"/>
                      </a:endParaRPr>
                    </a:p>
                    <a:p>
                      <a:pPr marL="96520">
                        <a:lnSpc>
                          <a:spcPts val="1390"/>
                        </a:lnSpc>
                      </a:pPr>
                      <a:r>
                        <a:rPr sz="2200" u="heavy" spc="-5" smtClean="0">
                          <a:solidFill>
                            <a:srgbClr val="0070C0"/>
                          </a:solidFill>
                          <a:uFill>
                            <a:solidFill>
                              <a:srgbClr val="0070C0"/>
                            </a:solidFill>
                          </a:uFill>
                          <a:latin typeface="Times New Roman" pitchFamily="18" charset="0"/>
                          <a:cs typeface="Times New Roman" pitchFamily="18" charset="0"/>
                        </a:rPr>
                        <a:t>ProgressBar</a:t>
                      </a:r>
                      <a:endParaRPr sz="2200">
                        <a:latin typeface="Times New Roman" pitchFamily="18" charset="0"/>
                        <a:cs typeface="Times New Roman" pitchFamily="18" charset="0"/>
                      </a:endParaRPr>
                    </a:p>
                    <a:p>
                      <a:pPr marL="127000" marR="1270">
                        <a:lnSpc>
                          <a:spcPct val="100000"/>
                        </a:lnSpc>
                        <a:spcBef>
                          <a:spcPts val="545"/>
                        </a:spcBef>
                      </a:pPr>
                      <a:r>
                        <a:rPr sz="2200" spc="-5" dirty="0">
                          <a:latin typeface="Times New Roman" pitchFamily="18" charset="0"/>
                          <a:cs typeface="Times New Roman" pitchFamily="18" charset="0"/>
                        </a:rPr>
                        <a:t>The</a:t>
                      </a:r>
                      <a:r>
                        <a:rPr sz="2200" spc="145" dirty="0">
                          <a:latin typeface="Times New Roman" pitchFamily="18" charset="0"/>
                          <a:cs typeface="Times New Roman" pitchFamily="18" charset="0"/>
                        </a:rPr>
                        <a:t> </a:t>
                      </a:r>
                      <a:r>
                        <a:rPr sz="2200" spc="-5" dirty="0">
                          <a:latin typeface="Times New Roman" pitchFamily="18" charset="0"/>
                          <a:cs typeface="Times New Roman" pitchFamily="18" charset="0"/>
                        </a:rPr>
                        <a:t>ProgressBar</a:t>
                      </a:r>
                      <a:r>
                        <a:rPr sz="2200" spc="150" dirty="0">
                          <a:latin typeface="Times New Roman" pitchFamily="18" charset="0"/>
                          <a:cs typeface="Times New Roman" pitchFamily="18" charset="0"/>
                        </a:rPr>
                        <a:t> </a:t>
                      </a:r>
                      <a:r>
                        <a:rPr sz="2200" dirty="0">
                          <a:latin typeface="Times New Roman" pitchFamily="18" charset="0"/>
                          <a:cs typeface="Times New Roman" pitchFamily="18" charset="0"/>
                        </a:rPr>
                        <a:t>view</a:t>
                      </a:r>
                      <a:r>
                        <a:rPr sz="2200" spc="145" dirty="0">
                          <a:latin typeface="Times New Roman" pitchFamily="18" charset="0"/>
                          <a:cs typeface="Times New Roman" pitchFamily="18" charset="0"/>
                        </a:rPr>
                        <a:t> </a:t>
                      </a:r>
                      <a:r>
                        <a:rPr sz="2200" dirty="0">
                          <a:latin typeface="Times New Roman" pitchFamily="18" charset="0"/>
                          <a:cs typeface="Times New Roman" pitchFamily="18" charset="0"/>
                        </a:rPr>
                        <a:t>provides</a:t>
                      </a:r>
                      <a:r>
                        <a:rPr sz="2200" spc="150" dirty="0">
                          <a:latin typeface="Times New Roman" pitchFamily="18" charset="0"/>
                          <a:cs typeface="Times New Roman" pitchFamily="18" charset="0"/>
                        </a:rPr>
                        <a:t> </a:t>
                      </a:r>
                      <a:r>
                        <a:rPr sz="2200" dirty="0">
                          <a:latin typeface="Times New Roman" pitchFamily="18" charset="0"/>
                          <a:cs typeface="Times New Roman" pitchFamily="18" charset="0"/>
                        </a:rPr>
                        <a:t>visual</a:t>
                      </a:r>
                      <a:r>
                        <a:rPr sz="2200" spc="145" dirty="0">
                          <a:latin typeface="Times New Roman" pitchFamily="18" charset="0"/>
                          <a:cs typeface="Times New Roman" pitchFamily="18" charset="0"/>
                        </a:rPr>
                        <a:t> </a:t>
                      </a:r>
                      <a:r>
                        <a:rPr sz="2200" dirty="0">
                          <a:latin typeface="Times New Roman" pitchFamily="18" charset="0"/>
                          <a:cs typeface="Times New Roman" pitchFamily="18" charset="0"/>
                        </a:rPr>
                        <a:t>feedback</a:t>
                      </a:r>
                      <a:r>
                        <a:rPr sz="2200" spc="150" dirty="0">
                          <a:latin typeface="Times New Roman" pitchFamily="18" charset="0"/>
                          <a:cs typeface="Times New Roman" pitchFamily="18" charset="0"/>
                        </a:rPr>
                        <a:t> </a:t>
                      </a:r>
                      <a:r>
                        <a:rPr sz="2200" spc="-5" dirty="0">
                          <a:latin typeface="Times New Roman" pitchFamily="18" charset="0"/>
                          <a:cs typeface="Times New Roman" pitchFamily="18" charset="0"/>
                        </a:rPr>
                        <a:t>about</a:t>
                      </a:r>
                      <a:r>
                        <a:rPr sz="2200" spc="145" dirty="0">
                          <a:latin typeface="Times New Roman" pitchFamily="18" charset="0"/>
                          <a:cs typeface="Times New Roman" pitchFamily="18" charset="0"/>
                        </a:rPr>
                        <a:t> </a:t>
                      </a:r>
                      <a:r>
                        <a:rPr sz="2200" spc="-5" dirty="0">
                          <a:latin typeface="Times New Roman" pitchFamily="18" charset="0"/>
                          <a:cs typeface="Times New Roman" pitchFamily="18" charset="0"/>
                        </a:rPr>
                        <a:t>some</a:t>
                      </a:r>
                      <a:r>
                        <a:rPr sz="2200" spc="150" dirty="0">
                          <a:latin typeface="Times New Roman" pitchFamily="18" charset="0"/>
                          <a:cs typeface="Times New Roman" pitchFamily="18" charset="0"/>
                        </a:rPr>
                        <a:t> </a:t>
                      </a:r>
                      <a:r>
                        <a:rPr sz="2200" dirty="0">
                          <a:latin typeface="Times New Roman" pitchFamily="18" charset="0"/>
                          <a:cs typeface="Times New Roman" pitchFamily="18" charset="0"/>
                        </a:rPr>
                        <a:t>ongoing</a:t>
                      </a:r>
                      <a:r>
                        <a:rPr sz="2200" spc="145" dirty="0">
                          <a:latin typeface="Times New Roman" pitchFamily="18" charset="0"/>
                          <a:cs typeface="Times New Roman" pitchFamily="18" charset="0"/>
                        </a:rPr>
                        <a:t> </a:t>
                      </a:r>
                      <a:r>
                        <a:rPr sz="2200" spc="-5" dirty="0">
                          <a:latin typeface="Times New Roman" pitchFamily="18" charset="0"/>
                          <a:cs typeface="Times New Roman" pitchFamily="18" charset="0"/>
                        </a:rPr>
                        <a:t>tasks,</a:t>
                      </a:r>
                      <a:r>
                        <a:rPr sz="2200" spc="150" dirty="0">
                          <a:latin typeface="Times New Roman" pitchFamily="18" charset="0"/>
                          <a:cs typeface="Times New Roman" pitchFamily="18" charset="0"/>
                        </a:rPr>
                        <a:t> </a:t>
                      </a:r>
                      <a:r>
                        <a:rPr sz="2200" spc="-5" dirty="0">
                          <a:latin typeface="Times New Roman" pitchFamily="18" charset="0"/>
                          <a:cs typeface="Times New Roman" pitchFamily="18" charset="0"/>
                        </a:rPr>
                        <a:t>such</a:t>
                      </a:r>
                      <a:r>
                        <a:rPr sz="2200" spc="145" dirty="0">
                          <a:latin typeface="Times New Roman" pitchFamily="18" charset="0"/>
                          <a:cs typeface="Times New Roman" pitchFamily="18" charset="0"/>
                        </a:rPr>
                        <a:t> </a:t>
                      </a:r>
                      <a:r>
                        <a:rPr sz="2200" spc="-5" dirty="0">
                          <a:latin typeface="Times New Roman" pitchFamily="18" charset="0"/>
                          <a:cs typeface="Times New Roman" pitchFamily="18" charset="0"/>
                        </a:rPr>
                        <a:t>as</a:t>
                      </a:r>
                      <a:r>
                        <a:rPr sz="2200" spc="150" dirty="0">
                          <a:latin typeface="Times New Roman" pitchFamily="18" charset="0"/>
                          <a:cs typeface="Times New Roman" pitchFamily="18" charset="0"/>
                        </a:rPr>
                        <a:t> </a:t>
                      </a:r>
                      <a:r>
                        <a:rPr sz="2200" spc="-5" dirty="0">
                          <a:latin typeface="Times New Roman" pitchFamily="18" charset="0"/>
                          <a:cs typeface="Times New Roman" pitchFamily="18" charset="0"/>
                        </a:rPr>
                        <a:t>when</a:t>
                      </a:r>
                      <a:r>
                        <a:rPr sz="2200" spc="150" dirty="0">
                          <a:latin typeface="Times New Roman" pitchFamily="18" charset="0"/>
                          <a:cs typeface="Times New Roman" pitchFamily="18" charset="0"/>
                        </a:rPr>
                        <a:t> </a:t>
                      </a:r>
                      <a:r>
                        <a:rPr sz="2200" dirty="0">
                          <a:latin typeface="Times New Roman" pitchFamily="18" charset="0"/>
                          <a:cs typeface="Times New Roman" pitchFamily="18" charset="0"/>
                        </a:rPr>
                        <a:t>you</a:t>
                      </a:r>
                      <a:r>
                        <a:rPr sz="2200" spc="145" dirty="0">
                          <a:latin typeface="Times New Roman" pitchFamily="18" charset="0"/>
                          <a:cs typeface="Times New Roman" pitchFamily="18" charset="0"/>
                        </a:rPr>
                        <a:t> </a:t>
                      </a:r>
                      <a:r>
                        <a:rPr sz="2200" spc="-5" dirty="0">
                          <a:latin typeface="Times New Roman" pitchFamily="18" charset="0"/>
                          <a:cs typeface="Times New Roman" pitchFamily="18" charset="0"/>
                        </a:rPr>
                        <a:t>are</a:t>
                      </a:r>
                      <a:r>
                        <a:rPr sz="2200" spc="150" dirty="0">
                          <a:latin typeface="Times New Roman" pitchFamily="18" charset="0"/>
                          <a:cs typeface="Times New Roman" pitchFamily="18" charset="0"/>
                        </a:rPr>
                        <a:t> </a:t>
                      </a:r>
                      <a:r>
                        <a:rPr sz="2200" dirty="0">
                          <a:latin typeface="Times New Roman" pitchFamily="18" charset="0"/>
                          <a:cs typeface="Times New Roman" pitchFamily="18" charset="0"/>
                        </a:rPr>
                        <a:t>performing</a:t>
                      </a:r>
                      <a:r>
                        <a:rPr sz="2200" spc="145" dirty="0">
                          <a:latin typeface="Times New Roman" pitchFamily="18" charset="0"/>
                          <a:cs typeface="Times New Roman" pitchFamily="18" charset="0"/>
                        </a:rPr>
                        <a:t> </a:t>
                      </a:r>
                      <a:r>
                        <a:rPr sz="2200" dirty="0">
                          <a:latin typeface="Times New Roman" pitchFamily="18" charset="0"/>
                          <a:cs typeface="Times New Roman" pitchFamily="18" charset="0"/>
                        </a:rPr>
                        <a:t>a</a:t>
                      </a:r>
                      <a:r>
                        <a:rPr sz="2200" spc="150" dirty="0">
                          <a:latin typeface="Times New Roman" pitchFamily="18" charset="0"/>
                          <a:cs typeface="Times New Roman" pitchFamily="18" charset="0"/>
                        </a:rPr>
                        <a:t> </a:t>
                      </a:r>
                      <a:r>
                        <a:rPr sz="2200" spc="-5" dirty="0">
                          <a:latin typeface="Times New Roman" pitchFamily="18" charset="0"/>
                          <a:cs typeface="Times New Roman" pitchFamily="18" charset="0"/>
                        </a:rPr>
                        <a:t>task</a:t>
                      </a:r>
                      <a:r>
                        <a:rPr sz="2200" spc="145" dirty="0">
                          <a:latin typeface="Times New Roman" pitchFamily="18" charset="0"/>
                          <a:cs typeface="Times New Roman" pitchFamily="18" charset="0"/>
                        </a:rPr>
                        <a:t> </a:t>
                      </a:r>
                      <a:r>
                        <a:rPr sz="2200" spc="-5" dirty="0">
                          <a:latin typeface="Times New Roman" pitchFamily="18" charset="0"/>
                          <a:cs typeface="Times New Roman" pitchFamily="18" charset="0"/>
                        </a:rPr>
                        <a:t>in</a:t>
                      </a:r>
                      <a:r>
                        <a:rPr sz="2200" spc="150" dirty="0">
                          <a:latin typeface="Times New Roman" pitchFamily="18" charset="0"/>
                          <a:cs typeface="Times New Roman" pitchFamily="18" charset="0"/>
                        </a:rPr>
                        <a:t> </a:t>
                      </a:r>
                      <a:r>
                        <a:rPr sz="2200" spc="-5" dirty="0">
                          <a:latin typeface="Times New Roman" pitchFamily="18" charset="0"/>
                          <a:cs typeface="Times New Roman" pitchFamily="18" charset="0"/>
                        </a:rPr>
                        <a:t>the </a:t>
                      </a:r>
                      <a:r>
                        <a:rPr sz="2200" spc="-285" dirty="0">
                          <a:latin typeface="Times New Roman" pitchFamily="18" charset="0"/>
                          <a:cs typeface="Times New Roman" pitchFamily="18" charset="0"/>
                        </a:rPr>
                        <a:t> </a:t>
                      </a:r>
                      <a:r>
                        <a:rPr sz="2200" dirty="0">
                          <a:latin typeface="Times New Roman" pitchFamily="18" charset="0"/>
                          <a:cs typeface="Times New Roman" pitchFamily="18" charset="0"/>
                        </a:rPr>
                        <a:t>background.</a:t>
                      </a:r>
                      <a:endParaRPr sz="2200">
                        <a:latin typeface="Times New Roman" pitchFamily="18" charset="0"/>
                        <a:cs typeface="Times New Roman" pitchFamily="18" charset="0"/>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r>
              <a:tr h="695135">
                <a:tc>
                  <a:txBody>
                    <a:bodyPr/>
                    <a:lstStyle/>
                    <a:p>
                      <a:pPr>
                        <a:lnSpc>
                          <a:spcPct val="100000"/>
                        </a:lnSpc>
                        <a:spcBef>
                          <a:spcPts val="5"/>
                        </a:spcBef>
                      </a:pPr>
                      <a:endParaRPr sz="2200">
                        <a:latin typeface="Times New Roman" pitchFamily="18" charset="0"/>
                        <a:cs typeface="Times New Roman" pitchFamily="18" charset="0"/>
                      </a:endParaRPr>
                    </a:p>
                    <a:p>
                      <a:pPr marR="184785" algn="r">
                        <a:lnSpc>
                          <a:spcPts val="1390"/>
                        </a:lnSpc>
                      </a:pPr>
                      <a:r>
                        <a:rPr sz="2200" dirty="0">
                          <a:latin typeface="Times New Roman" pitchFamily="18" charset="0"/>
                          <a:cs typeface="Times New Roman" pitchFamily="18" charset="0"/>
                        </a:rPr>
                        <a:t>10</a:t>
                      </a:r>
                      <a:endParaRPr sz="2200">
                        <a:latin typeface="Times New Roman" pitchFamily="18" charset="0"/>
                        <a:cs typeface="Times New Roman" pitchFamily="18" charset="0"/>
                      </a:endParaRPr>
                    </a:p>
                  </a:txBody>
                  <a:tcPr marL="0" marR="0" marT="63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6520">
                        <a:lnSpc>
                          <a:spcPts val="1390"/>
                        </a:lnSpc>
                      </a:pPr>
                      <a:endParaRPr lang="en-US" sz="2200" u="heavy" spc="-5" dirty="0" smtClean="0">
                        <a:solidFill>
                          <a:srgbClr val="0070C0"/>
                        </a:solidFill>
                        <a:uFill>
                          <a:solidFill>
                            <a:srgbClr val="0070C0"/>
                          </a:solidFill>
                        </a:uFill>
                        <a:latin typeface="Times New Roman" pitchFamily="18" charset="0"/>
                        <a:cs typeface="Times New Roman" pitchFamily="18" charset="0"/>
                      </a:endParaRPr>
                    </a:p>
                    <a:p>
                      <a:pPr marL="96520">
                        <a:lnSpc>
                          <a:spcPts val="1390"/>
                        </a:lnSpc>
                      </a:pPr>
                      <a:r>
                        <a:rPr sz="2200" u="heavy" spc="-5" smtClean="0">
                          <a:solidFill>
                            <a:srgbClr val="0070C0"/>
                          </a:solidFill>
                          <a:uFill>
                            <a:solidFill>
                              <a:srgbClr val="0070C0"/>
                            </a:solidFill>
                          </a:uFill>
                          <a:latin typeface="Times New Roman" pitchFamily="18" charset="0"/>
                          <a:cs typeface="Times New Roman" pitchFamily="18" charset="0"/>
                        </a:rPr>
                        <a:t>Spinner</a:t>
                      </a:r>
                      <a:endParaRPr sz="2200">
                        <a:latin typeface="Times New Roman" pitchFamily="18" charset="0"/>
                        <a:cs typeface="Times New Roman" pitchFamily="18" charset="0"/>
                      </a:endParaRPr>
                    </a:p>
                    <a:p>
                      <a:pPr marL="127000">
                        <a:lnSpc>
                          <a:spcPct val="100000"/>
                        </a:lnSpc>
                        <a:spcBef>
                          <a:spcPts val="600"/>
                        </a:spcBef>
                      </a:pPr>
                      <a:r>
                        <a:rPr sz="2200" dirty="0">
                          <a:latin typeface="Times New Roman" pitchFamily="18" charset="0"/>
                          <a:cs typeface="Times New Roman" pitchFamily="18" charset="0"/>
                        </a:rPr>
                        <a:t>A</a:t>
                      </a:r>
                      <a:r>
                        <a:rPr sz="2200" spc="-15" dirty="0">
                          <a:latin typeface="Times New Roman" pitchFamily="18" charset="0"/>
                          <a:cs typeface="Times New Roman" pitchFamily="18" charset="0"/>
                        </a:rPr>
                        <a:t> </a:t>
                      </a:r>
                      <a:r>
                        <a:rPr sz="2200" dirty="0">
                          <a:latin typeface="Times New Roman" pitchFamily="18" charset="0"/>
                          <a:cs typeface="Times New Roman" pitchFamily="18" charset="0"/>
                        </a:rPr>
                        <a:t>drop-down</a:t>
                      </a:r>
                      <a:r>
                        <a:rPr sz="2200" spc="-5" dirty="0">
                          <a:latin typeface="Times New Roman" pitchFamily="18" charset="0"/>
                          <a:cs typeface="Times New Roman" pitchFamily="18" charset="0"/>
                        </a:rPr>
                        <a:t> list</a:t>
                      </a:r>
                      <a:r>
                        <a:rPr sz="2200" spc="-10" dirty="0">
                          <a:latin typeface="Times New Roman" pitchFamily="18" charset="0"/>
                          <a:cs typeface="Times New Roman" pitchFamily="18" charset="0"/>
                        </a:rPr>
                        <a:t> </a:t>
                      </a:r>
                      <a:r>
                        <a:rPr sz="2200" spc="-5" dirty="0">
                          <a:latin typeface="Times New Roman" pitchFamily="18" charset="0"/>
                          <a:cs typeface="Times New Roman" pitchFamily="18" charset="0"/>
                        </a:rPr>
                        <a:t>that</a:t>
                      </a:r>
                      <a:r>
                        <a:rPr sz="2200" spc="-10" dirty="0">
                          <a:latin typeface="Times New Roman" pitchFamily="18" charset="0"/>
                          <a:cs typeface="Times New Roman" pitchFamily="18" charset="0"/>
                        </a:rPr>
                        <a:t> </a:t>
                      </a:r>
                      <a:r>
                        <a:rPr sz="2200" spc="-5" dirty="0">
                          <a:latin typeface="Times New Roman" pitchFamily="18" charset="0"/>
                          <a:cs typeface="Times New Roman" pitchFamily="18" charset="0"/>
                        </a:rPr>
                        <a:t>allows</a:t>
                      </a:r>
                      <a:r>
                        <a:rPr sz="2200" spc="-10" dirty="0">
                          <a:latin typeface="Times New Roman" pitchFamily="18" charset="0"/>
                          <a:cs typeface="Times New Roman" pitchFamily="18" charset="0"/>
                        </a:rPr>
                        <a:t> </a:t>
                      </a:r>
                      <a:r>
                        <a:rPr sz="2200" dirty="0">
                          <a:latin typeface="Times New Roman" pitchFamily="18" charset="0"/>
                          <a:cs typeface="Times New Roman" pitchFamily="18" charset="0"/>
                        </a:rPr>
                        <a:t>users</a:t>
                      </a:r>
                      <a:r>
                        <a:rPr sz="2200" spc="-5" dirty="0">
                          <a:latin typeface="Times New Roman" pitchFamily="18" charset="0"/>
                          <a:cs typeface="Times New Roman" pitchFamily="18" charset="0"/>
                        </a:rPr>
                        <a:t> to</a:t>
                      </a:r>
                      <a:r>
                        <a:rPr sz="2200" spc="-10" dirty="0">
                          <a:latin typeface="Times New Roman" pitchFamily="18" charset="0"/>
                          <a:cs typeface="Times New Roman" pitchFamily="18" charset="0"/>
                        </a:rPr>
                        <a:t> </a:t>
                      </a:r>
                      <a:r>
                        <a:rPr sz="2200" spc="-5" dirty="0">
                          <a:latin typeface="Times New Roman" pitchFamily="18" charset="0"/>
                          <a:cs typeface="Times New Roman" pitchFamily="18" charset="0"/>
                        </a:rPr>
                        <a:t>select</a:t>
                      </a:r>
                      <a:r>
                        <a:rPr sz="2200" spc="-10" dirty="0">
                          <a:latin typeface="Times New Roman" pitchFamily="18" charset="0"/>
                          <a:cs typeface="Times New Roman" pitchFamily="18" charset="0"/>
                        </a:rPr>
                        <a:t> </a:t>
                      </a:r>
                      <a:r>
                        <a:rPr sz="2200" dirty="0">
                          <a:latin typeface="Times New Roman" pitchFamily="18" charset="0"/>
                          <a:cs typeface="Times New Roman" pitchFamily="18" charset="0"/>
                        </a:rPr>
                        <a:t>one</a:t>
                      </a:r>
                      <a:r>
                        <a:rPr sz="2200" spc="-10" dirty="0">
                          <a:latin typeface="Times New Roman" pitchFamily="18" charset="0"/>
                          <a:cs typeface="Times New Roman" pitchFamily="18" charset="0"/>
                        </a:rPr>
                        <a:t> </a:t>
                      </a:r>
                      <a:r>
                        <a:rPr sz="2200" dirty="0">
                          <a:latin typeface="Times New Roman" pitchFamily="18" charset="0"/>
                          <a:cs typeface="Times New Roman" pitchFamily="18" charset="0"/>
                        </a:rPr>
                        <a:t>value</a:t>
                      </a:r>
                      <a:r>
                        <a:rPr sz="2200" spc="-5" dirty="0">
                          <a:latin typeface="Times New Roman" pitchFamily="18" charset="0"/>
                          <a:cs typeface="Times New Roman" pitchFamily="18" charset="0"/>
                        </a:rPr>
                        <a:t> </a:t>
                      </a:r>
                      <a:r>
                        <a:rPr sz="2200" dirty="0">
                          <a:latin typeface="Times New Roman" pitchFamily="18" charset="0"/>
                          <a:cs typeface="Times New Roman" pitchFamily="18" charset="0"/>
                        </a:rPr>
                        <a:t>from</a:t>
                      </a:r>
                      <a:r>
                        <a:rPr sz="2200" spc="-5" dirty="0">
                          <a:latin typeface="Times New Roman" pitchFamily="18" charset="0"/>
                          <a:cs typeface="Times New Roman" pitchFamily="18" charset="0"/>
                        </a:rPr>
                        <a:t> </a:t>
                      </a:r>
                      <a:r>
                        <a:rPr sz="2200" dirty="0">
                          <a:latin typeface="Times New Roman" pitchFamily="18" charset="0"/>
                          <a:cs typeface="Times New Roman" pitchFamily="18" charset="0"/>
                        </a:rPr>
                        <a:t>a</a:t>
                      </a:r>
                      <a:r>
                        <a:rPr sz="2200" spc="-10" dirty="0">
                          <a:latin typeface="Times New Roman" pitchFamily="18" charset="0"/>
                          <a:cs typeface="Times New Roman" pitchFamily="18" charset="0"/>
                        </a:rPr>
                        <a:t> </a:t>
                      </a:r>
                      <a:r>
                        <a:rPr sz="2200" spc="-5" dirty="0">
                          <a:latin typeface="Times New Roman" pitchFamily="18" charset="0"/>
                          <a:cs typeface="Times New Roman" pitchFamily="18" charset="0"/>
                        </a:rPr>
                        <a:t>set.</a:t>
                      </a:r>
                      <a:endParaRPr sz="2200">
                        <a:latin typeface="Times New Roman" pitchFamily="18" charset="0"/>
                        <a:cs typeface="Times New Roman" pitchFamily="18" charset="0"/>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r>
              <a:tr h="1090643">
                <a:tc>
                  <a:txBody>
                    <a:bodyPr/>
                    <a:lstStyle/>
                    <a:p>
                      <a:pPr>
                        <a:lnSpc>
                          <a:spcPct val="100000"/>
                        </a:lnSpc>
                        <a:spcBef>
                          <a:spcPts val="35"/>
                        </a:spcBef>
                      </a:pPr>
                      <a:endParaRPr sz="2200">
                        <a:latin typeface="Times New Roman" pitchFamily="18" charset="0"/>
                        <a:cs typeface="Times New Roman" pitchFamily="18" charset="0"/>
                      </a:endParaRPr>
                    </a:p>
                    <a:p>
                      <a:pPr marR="184785" algn="r">
                        <a:lnSpc>
                          <a:spcPts val="1390"/>
                        </a:lnSpc>
                        <a:spcBef>
                          <a:spcPts val="5"/>
                        </a:spcBef>
                      </a:pPr>
                      <a:r>
                        <a:rPr sz="2200" dirty="0">
                          <a:latin typeface="Times New Roman" pitchFamily="18" charset="0"/>
                          <a:cs typeface="Times New Roman" pitchFamily="18" charset="0"/>
                        </a:rPr>
                        <a:t>11</a:t>
                      </a:r>
                      <a:endParaRPr sz="2200">
                        <a:latin typeface="Times New Roman" pitchFamily="18" charset="0"/>
                        <a:cs typeface="Times New Roman" pitchFamily="18" charset="0"/>
                      </a:endParaRPr>
                    </a:p>
                  </a:txBody>
                  <a:tcPr marL="0" marR="0" marT="444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6520">
                        <a:lnSpc>
                          <a:spcPts val="1390"/>
                        </a:lnSpc>
                      </a:pPr>
                      <a:endParaRPr lang="en-US" sz="2200" u="heavy" spc="-5" dirty="0" smtClean="0">
                        <a:solidFill>
                          <a:srgbClr val="0070C0"/>
                        </a:solidFill>
                        <a:uFill>
                          <a:solidFill>
                            <a:srgbClr val="0070C0"/>
                          </a:solidFill>
                        </a:uFill>
                        <a:latin typeface="Times New Roman" pitchFamily="18" charset="0"/>
                        <a:cs typeface="Times New Roman" pitchFamily="18" charset="0"/>
                      </a:endParaRPr>
                    </a:p>
                    <a:p>
                      <a:pPr marL="96520">
                        <a:lnSpc>
                          <a:spcPts val="1390"/>
                        </a:lnSpc>
                      </a:pPr>
                      <a:r>
                        <a:rPr sz="2200" u="heavy" spc="-5" smtClean="0">
                          <a:solidFill>
                            <a:srgbClr val="0070C0"/>
                          </a:solidFill>
                          <a:uFill>
                            <a:solidFill>
                              <a:srgbClr val="0070C0"/>
                            </a:solidFill>
                          </a:uFill>
                          <a:latin typeface="Times New Roman" pitchFamily="18" charset="0"/>
                          <a:cs typeface="Times New Roman" pitchFamily="18" charset="0"/>
                        </a:rPr>
                        <a:t>TimePicker</a:t>
                      </a:r>
                      <a:endParaRPr sz="2200">
                        <a:latin typeface="Times New Roman" pitchFamily="18" charset="0"/>
                        <a:cs typeface="Times New Roman" pitchFamily="18" charset="0"/>
                      </a:endParaRPr>
                    </a:p>
                    <a:p>
                      <a:pPr marL="127000">
                        <a:lnSpc>
                          <a:spcPct val="100000"/>
                        </a:lnSpc>
                        <a:spcBef>
                          <a:spcPts val="600"/>
                        </a:spcBef>
                      </a:pPr>
                      <a:r>
                        <a:rPr sz="2200" spc="-5" dirty="0">
                          <a:latin typeface="Times New Roman" pitchFamily="18" charset="0"/>
                          <a:cs typeface="Times New Roman" pitchFamily="18" charset="0"/>
                        </a:rPr>
                        <a:t>The</a:t>
                      </a:r>
                      <a:r>
                        <a:rPr sz="2200" spc="-10" dirty="0">
                          <a:latin typeface="Times New Roman" pitchFamily="18" charset="0"/>
                          <a:cs typeface="Times New Roman" pitchFamily="18" charset="0"/>
                        </a:rPr>
                        <a:t> </a:t>
                      </a:r>
                      <a:r>
                        <a:rPr sz="2200" spc="-5" dirty="0">
                          <a:latin typeface="Times New Roman" pitchFamily="18" charset="0"/>
                          <a:cs typeface="Times New Roman" pitchFamily="18" charset="0"/>
                        </a:rPr>
                        <a:t>TimePicker </a:t>
                      </a:r>
                      <a:r>
                        <a:rPr sz="2200" dirty="0">
                          <a:latin typeface="Times New Roman" pitchFamily="18" charset="0"/>
                          <a:cs typeface="Times New Roman" pitchFamily="18" charset="0"/>
                        </a:rPr>
                        <a:t>view</a:t>
                      </a:r>
                      <a:r>
                        <a:rPr sz="2200" spc="-5" dirty="0">
                          <a:latin typeface="Times New Roman" pitchFamily="18" charset="0"/>
                          <a:cs typeface="Times New Roman" pitchFamily="18" charset="0"/>
                        </a:rPr>
                        <a:t> enables </a:t>
                      </a:r>
                      <a:r>
                        <a:rPr sz="2200" dirty="0">
                          <a:latin typeface="Times New Roman" pitchFamily="18" charset="0"/>
                          <a:cs typeface="Times New Roman" pitchFamily="18" charset="0"/>
                        </a:rPr>
                        <a:t>users</a:t>
                      </a:r>
                      <a:r>
                        <a:rPr sz="2200" spc="-5" dirty="0">
                          <a:latin typeface="Times New Roman" pitchFamily="18" charset="0"/>
                          <a:cs typeface="Times New Roman" pitchFamily="18" charset="0"/>
                        </a:rPr>
                        <a:t> to select</a:t>
                      </a:r>
                      <a:r>
                        <a:rPr sz="2200" spc="-10" dirty="0">
                          <a:latin typeface="Times New Roman" pitchFamily="18" charset="0"/>
                          <a:cs typeface="Times New Roman" pitchFamily="18" charset="0"/>
                        </a:rPr>
                        <a:t> </a:t>
                      </a:r>
                      <a:r>
                        <a:rPr sz="2200" dirty="0">
                          <a:latin typeface="Times New Roman" pitchFamily="18" charset="0"/>
                          <a:cs typeface="Times New Roman" pitchFamily="18" charset="0"/>
                        </a:rPr>
                        <a:t>a</a:t>
                      </a:r>
                      <a:r>
                        <a:rPr sz="2200" spc="-5" dirty="0">
                          <a:latin typeface="Times New Roman" pitchFamily="18" charset="0"/>
                          <a:cs typeface="Times New Roman" pitchFamily="18" charset="0"/>
                        </a:rPr>
                        <a:t> time</a:t>
                      </a:r>
                      <a:r>
                        <a:rPr sz="2200" spc="-10" dirty="0">
                          <a:latin typeface="Times New Roman" pitchFamily="18" charset="0"/>
                          <a:cs typeface="Times New Roman" pitchFamily="18" charset="0"/>
                        </a:rPr>
                        <a:t> </a:t>
                      </a:r>
                      <a:r>
                        <a:rPr sz="2200" dirty="0">
                          <a:latin typeface="Times New Roman" pitchFamily="18" charset="0"/>
                          <a:cs typeface="Times New Roman" pitchFamily="18" charset="0"/>
                        </a:rPr>
                        <a:t>of </a:t>
                      </a:r>
                      <a:r>
                        <a:rPr sz="2200" spc="-5" dirty="0">
                          <a:latin typeface="Times New Roman" pitchFamily="18" charset="0"/>
                          <a:cs typeface="Times New Roman" pitchFamily="18" charset="0"/>
                        </a:rPr>
                        <a:t>the</a:t>
                      </a:r>
                      <a:r>
                        <a:rPr sz="2200" spc="-10" dirty="0">
                          <a:latin typeface="Times New Roman" pitchFamily="18" charset="0"/>
                          <a:cs typeface="Times New Roman" pitchFamily="18" charset="0"/>
                        </a:rPr>
                        <a:t> </a:t>
                      </a:r>
                      <a:r>
                        <a:rPr sz="2200" dirty="0">
                          <a:latin typeface="Times New Roman" pitchFamily="18" charset="0"/>
                          <a:cs typeface="Times New Roman" pitchFamily="18" charset="0"/>
                        </a:rPr>
                        <a:t>day, </a:t>
                      </a:r>
                      <a:r>
                        <a:rPr sz="2200" spc="-5" dirty="0">
                          <a:latin typeface="Times New Roman" pitchFamily="18" charset="0"/>
                          <a:cs typeface="Times New Roman" pitchFamily="18" charset="0"/>
                        </a:rPr>
                        <a:t>in</a:t>
                      </a:r>
                      <a:r>
                        <a:rPr sz="2200" spc="-10" dirty="0">
                          <a:latin typeface="Times New Roman" pitchFamily="18" charset="0"/>
                          <a:cs typeface="Times New Roman" pitchFamily="18" charset="0"/>
                        </a:rPr>
                        <a:t> </a:t>
                      </a:r>
                      <a:r>
                        <a:rPr sz="2200" spc="-5" dirty="0">
                          <a:latin typeface="Times New Roman" pitchFamily="18" charset="0"/>
                          <a:cs typeface="Times New Roman" pitchFamily="18" charset="0"/>
                        </a:rPr>
                        <a:t>either </a:t>
                      </a:r>
                      <a:r>
                        <a:rPr sz="2200" dirty="0">
                          <a:latin typeface="Times New Roman" pitchFamily="18" charset="0"/>
                          <a:cs typeface="Times New Roman" pitchFamily="18" charset="0"/>
                        </a:rPr>
                        <a:t>24-hour </a:t>
                      </a:r>
                      <a:r>
                        <a:rPr sz="2200" spc="-5" dirty="0">
                          <a:latin typeface="Times New Roman" pitchFamily="18" charset="0"/>
                          <a:cs typeface="Times New Roman" pitchFamily="18" charset="0"/>
                        </a:rPr>
                        <a:t>mode</a:t>
                      </a:r>
                      <a:r>
                        <a:rPr sz="2200" spc="-10" dirty="0">
                          <a:latin typeface="Times New Roman" pitchFamily="18" charset="0"/>
                          <a:cs typeface="Times New Roman" pitchFamily="18" charset="0"/>
                        </a:rPr>
                        <a:t> </a:t>
                      </a:r>
                      <a:r>
                        <a:rPr sz="2200" dirty="0">
                          <a:latin typeface="Times New Roman" pitchFamily="18" charset="0"/>
                          <a:cs typeface="Times New Roman" pitchFamily="18" charset="0"/>
                        </a:rPr>
                        <a:t>or </a:t>
                      </a:r>
                      <a:r>
                        <a:rPr sz="2200" spc="-5" dirty="0">
                          <a:latin typeface="Times New Roman" pitchFamily="18" charset="0"/>
                          <a:cs typeface="Times New Roman" pitchFamily="18" charset="0"/>
                        </a:rPr>
                        <a:t>AM/PM</a:t>
                      </a:r>
                      <a:r>
                        <a:rPr sz="2200" spc="-10" dirty="0">
                          <a:latin typeface="Times New Roman" pitchFamily="18" charset="0"/>
                          <a:cs typeface="Times New Roman" pitchFamily="18" charset="0"/>
                        </a:rPr>
                        <a:t> </a:t>
                      </a:r>
                      <a:r>
                        <a:rPr sz="2200" spc="-5" dirty="0">
                          <a:latin typeface="Times New Roman" pitchFamily="18" charset="0"/>
                          <a:cs typeface="Times New Roman" pitchFamily="18" charset="0"/>
                        </a:rPr>
                        <a:t>mode.</a:t>
                      </a:r>
                      <a:endParaRPr sz="2200">
                        <a:latin typeface="Times New Roman" pitchFamily="18" charset="0"/>
                        <a:cs typeface="Times New Roman" pitchFamily="18" charset="0"/>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r>
              <a:tr h="695135">
                <a:tc>
                  <a:txBody>
                    <a:bodyPr/>
                    <a:lstStyle/>
                    <a:p>
                      <a:pPr>
                        <a:lnSpc>
                          <a:spcPct val="100000"/>
                        </a:lnSpc>
                        <a:spcBef>
                          <a:spcPts val="5"/>
                        </a:spcBef>
                      </a:pPr>
                      <a:endParaRPr sz="2200">
                        <a:latin typeface="Times New Roman" pitchFamily="18" charset="0"/>
                        <a:cs typeface="Times New Roman" pitchFamily="18" charset="0"/>
                      </a:endParaRPr>
                    </a:p>
                    <a:p>
                      <a:pPr marR="165735" algn="r">
                        <a:lnSpc>
                          <a:spcPts val="1390"/>
                        </a:lnSpc>
                      </a:pPr>
                      <a:r>
                        <a:rPr sz="2200" dirty="0">
                          <a:latin typeface="Times New Roman" pitchFamily="18" charset="0"/>
                          <a:cs typeface="Times New Roman" pitchFamily="18" charset="0"/>
                        </a:rPr>
                        <a:t>12</a:t>
                      </a:r>
                      <a:endParaRPr sz="2200">
                        <a:latin typeface="Times New Roman" pitchFamily="18" charset="0"/>
                        <a:cs typeface="Times New Roman" pitchFamily="18" charset="0"/>
                      </a:endParaRPr>
                    </a:p>
                  </a:txBody>
                  <a:tcPr marL="0" marR="0" marT="63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6520">
                        <a:lnSpc>
                          <a:spcPts val="1390"/>
                        </a:lnSpc>
                      </a:pPr>
                      <a:endParaRPr lang="en-US" sz="2200" u="heavy" spc="-5" dirty="0" smtClean="0">
                        <a:solidFill>
                          <a:srgbClr val="0070C0"/>
                        </a:solidFill>
                        <a:uFill>
                          <a:solidFill>
                            <a:srgbClr val="0070C0"/>
                          </a:solidFill>
                        </a:uFill>
                        <a:latin typeface="Times New Roman" pitchFamily="18" charset="0"/>
                        <a:cs typeface="Times New Roman" pitchFamily="18" charset="0"/>
                      </a:endParaRPr>
                    </a:p>
                    <a:p>
                      <a:pPr marL="96520">
                        <a:lnSpc>
                          <a:spcPts val="1390"/>
                        </a:lnSpc>
                      </a:pPr>
                      <a:r>
                        <a:rPr sz="2200" u="heavy" spc="-5" smtClean="0">
                          <a:solidFill>
                            <a:srgbClr val="0070C0"/>
                          </a:solidFill>
                          <a:uFill>
                            <a:solidFill>
                              <a:srgbClr val="0070C0"/>
                            </a:solidFill>
                          </a:uFill>
                          <a:latin typeface="Times New Roman" pitchFamily="18" charset="0"/>
                          <a:cs typeface="Times New Roman" pitchFamily="18" charset="0"/>
                        </a:rPr>
                        <a:t>DatePicker</a:t>
                      </a:r>
                      <a:endParaRPr sz="2200">
                        <a:latin typeface="Times New Roman" pitchFamily="18" charset="0"/>
                        <a:cs typeface="Times New Roman" pitchFamily="18" charset="0"/>
                      </a:endParaRPr>
                    </a:p>
                    <a:p>
                      <a:pPr marL="127000">
                        <a:lnSpc>
                          <a:spcPct val="100000"/>
                        </a:lnSpc>
                        <a:spcBef>
                          <a:spcPts val="595"/>
                        </a:spcBef>
                      </a:pPr>
                      <a:r>
                        <a:rPr sz="2200" spc="-5" dirty="0">
                          <a:latin typeface="Times New Roman" pitchFamily="18" charset="0"/>
                          <a:cs typeface="Times New Roman" pitchFamily="18" charset="0"/>
                        </a:rPr>
                        <a:t>The</a:t>
                      </a:r>
                      <a:r>
                        <a:rPr sz="2200" spc="-15" dirty="0">
                          <a:latin typeface="Times New Roman" pitchFamily="18" charset="0"/>
                          <a:cs typeface="Times New Roman" pitchFamily="18" charset="0"/>
                        </a:rPr>
                        <a:t> </a:t>
                      </a:r>
                      <a:r>
                        <a:rPr sz="2200" spc="-5" dirty="0">
                          <a:latin typeface="Times New Roman" pitchFamily="18" charset="0"/>
                          <a:cs typeface="Times New Roman" pitchFamily="18" charset="0"/>
                        </a:rPr>
                        <a:t>DatePicker</a:t>
                      </a:r>
                      <a:r>
                        <a:rPr sz="2200" spc="-10" dirty="0">
                          <a:latin typeface="Times New Roman" pitchFamily="18" charset="0"/>
                          <a:cs typeface="Times New Roman" pitchFamily="18" charset="0"/>
                        </a:rPr>
                        <a:t> </a:t>
                      </a:r>
                      <a:r>
                        <a:rPr sz="2200" dirty="0">
                          <a:latin typeface="Times New Roman" pitchFamily="18" charset="0"/>
                          <a:cs typeface="Times New Roman" pitchFamily="18" charset="0"/>
                        </a:rPr>
                        <a:t>view</a:t>
                      </a:r>
                      <a:r>
                        <a:rPr sz="2200" spc="-5" dirty="0">
                          <a:latin typeface="Times New Roman" pitchFamily="18" charset="0"/>
                          <a:cs typeface="Times New Roman" pitchFamily="18" charset="0"/>
                        </a:rPr>
                        <a:t> enables</a:t>
                      </a:r>
                      <a:r>
                        <a:rPr sz="2200" spc="-10" dirty="0">
                          <a:latin typeface="Times New Roman" pitchFamily="18" charset="0"/>
                          <a:cs typeface="Times New Roman" pitchFamily="18" charset="0"/>
                        </a:rPr>
                        <a:t> </a:t>
                      </a:r>
                      <a:r>
                        <a:rPr sz="2200" dirty="0">
                          <a:latin typeface="Times New Roman" pitchFamily="18" charset="0"/>
                          <a:cs typeface="Times New Roman" pitchFamily="18" charset="0"/>
                        </a:rPr>
                        <a:t>users</a:t>
                      </a:r>
                      <a:r>
                        <a:rPr sz="2200" spc="-5" dirty="0">
                          <a:latin typeface="Times New Roman" pitchFamily="18" charset="0"/>
                          <a:cs typeface="Times New Roman" pitchFamily="18" charset="0"/>
                        </a:rPr>
                        <a:t> to</a:t>
                      </a:r>
                      <a:r>
                        <a:rPr sz="2200" spc="-10" dirty="0">
                          <a:latin typeface="Times New Roman" pitchFamily="18" charset="0"/>
                          <a:cs typeface="Times New Roman" pitchFamily="18" charset="0"/>
                        </a:rPr>
                        <a:t> </a:t>
                      </a:r>
                      <a:r>
                        <a:rPr sz="2200" spc="-5" dirty="0">
                          <a:latin typeface="Times New Roman" pitchFamily="18" charset="0"/>
                          <a:cs typeface="Times New Roman" pitchFamily="18" charset="0"/>
                        </a:rPr>
                        <a:t>select</a:t>
                      </a:r>
                      <a:r>
                        <a:rPr sz="2200" spc="-10" dirty="0">
                          <a:latin typeface="Times New Roman" pitchFamily="18" charset="0"/>
                          <a:cs typeface="Times New Roman" pitchFamily="18" charset="0"/>
                        </a:rPr>
                        <a:t> </a:t>
                      </a:r>
                      <a:r>
                        <a:rPr sz="2200" dirty="0">
                          <a:latin typeface="Times New Roman" pitchFamily="18" charset="0"/>
                          <a:cs typeface="Times New Roman" pitchFamily="18" charset="0"/>
                        </a:rPr>
                        <a:t>a</a:t>
                      </a:r>
                      <a:r>
                        <a:rPr sz="2200" spc="-15" dirty="0">
                          <a:latin typeface="Times New Roman" pitchFamily="18" charset="0"/>
                          <a:cs typeface="Times New Roman" pitchFamily="18" charset="0"/>
                        </a:rPr>
                        <a:t> </a:t>
                      </a:r>
                      <a:r>
                        <a:rPr sz="2200" dirty="0">
                          <a:latin typeface="Times New Roman" pitchFamily="18" charset="0"/>
                          <a:cs typeface="Times New Roman" pitchFamily="18" charset="0"/>
                        </a:rPr>
                        <a:t>date</a:t>
                      </a:r>
                      <a:r>
                        <a:rPr sz="2200" spc="-5" dirty="0">
                          <a:latin typeface="Times New Roman" pitchFamily="18" charset="0"/>
                          <a:cs typeface="Times New Roman" pitchFamily="18" charset="0"/>
                        </a:rPr>
                        <a:t> </a:t>
                      </a:r>
                      <a:r>
                        <a:rPr sz="2200" dirty="0">
                          <a:latin typeface="Times New Roman" pitchFamily="18" charset="0"/>
                          <a:cs typeface="Times New Roman" pitchFamily="18" charset="0"/>
                        </a:rPr>
                        <a:t>of</a:t>
                      </a:r>
                      <a:r>
                        <a:rPr sz="2200" spc="-5" dirty="0">
                          <a:latin typeface="Times New Roman" pitchFamily="18" charset="0"/>
                          <a:cs typeface="Times New Roman" pitchFamily="18" charset="0"/>
                        </a:rPr>
                        <a:t> the</a:t>
                      </a:r>
                      <a:r>
                        <a:rPr sz="2200" spc="-10" dirty="0">
                          <a:latin typeface="Times New Roman" pitchFamily="18" charset="0"/>
                          <a:cs typeface="Times New Roman" pitchFamily="18" charset="0"/>
                        </a:rPr>
                        <a:t> </a:t>
                      </a:r>
                      <a:r>
                        <a:rPr sz="2200" dirty="0">
                          <a:latin typeface="Times New Roman" pitchFamily="18" charset="0"/>
                          <a:cs typeface="Times New Roman" pitchFamily="18" charset="0"/>
                        </a:rPr>
                        <a:t>day.</a:t>
                      </a:r>
                      <a:endParaRPr sz="2200">
                        <a:latin typeface="Times New Roman" pitchFamily="18" charset="0"/>
                        <a:cs typeface="Times New Roman" pitchFamily="18" charset="0"/>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r>
            </a:tbl>
          </a:graphicData>
        </a:graphic>
      </p:graphicFrame>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35526" y="518251"/>
            <a:ext cx="11457710" cy="3016210"/>
          </a:xfrm>
          <a:prstGeom prst="rect">
            <a:avLst/>
          </a:prstGeom>
        </p:spPr>
        <p:txBody>
          <a:bodyPr wrap="square">
            <a:spAutoFit/>
          </a:bodyPr>
          <a:lstStyle/>
          <a:p>
            <a:pPr>
              <a:buFont typeface="Arial" pitchFamily="34" charset="0"/>
              <a:buChar char="•"/>
            </a:pPr>
            <a:r>
              <a:rPr lang="en-US" dirty="0" smtClean="0">
                <a:latin typeface="Times New Roman" pitchFamily="18" charset="0"/>
                <a:cs typeface="Times New Roman" pitchFamily="18" charset="0"/>
              </a:rPr>
              <a:t>       It's always good practice to keep </a:t>
            </a:r>
            <a:r>
              <a:rPr lang="en-US" b="1" dirty="0" smtClean="0">
                <a:solidFill>
                  <a:srgbClr val="FF0000"/>
                </a:solidFill>
                <a:latin typeface="Times New Roman" pitchFamily="18" charset="0"/>
                <a:cs typeface="Times New Roman" pitchFamily="18" charset="0"/>
              </a:rPr>
              <a:t>non-code resources like images and string constants </a:t>
            </a:r>
            <a:r>
              <a:rPr lang="en-US" dirty="0" smtClean="0">
                <a:latin typeface="Times New Roman" pitchFamily="18" charset="0"/>
                <a:cs typeface="Times New Roman" pitchFamily="18" charset="0"/>
              </a:rPr>
              <a:t>external to your code. </a:t>
            </a:r>
          </a:p>
          <a:p>
            <a:pPr>
              <a:buFont typeface="Arial" pitchFamily="34" charset="0"/>
              <a:buChar char="•"/>
            </a:pPr>
            <a:r>
              <a:rPr lang="en-US" dirty="0" smtClean="0">
                <a:latin typeface="Times New Roman" pitchFamily="18" charset="0"/>
                <a:cs typeface="Times New Roman" pitchFamily="18" charset="0"/>
              </a:rPr>
              <a:t>       Android supports the </a:t>
            </a:r>
            <a:r>
              <a:rPr lang="en-US" b="1" dirty="0" smtClean="0">
                <a:solidFill>
                  <a:srgbClr val="FF0000"/>
                </a:solidFill>
                <a:latin typeface="Times New Roman" pitchFamily="18" charset="0"/>
                <a:cs typeface="Times New Roman" pitchFamily="18" charset="0"/>
              </a:rPr>
              <a:t>externalization of resources ranging from simple values such as strings and colors to more complex resources like images (</a:t>
            </a:r>
            <a:r>
              <a:rPr lang="en-US" b="1" dirty="0" err="1" smtClean="0">
                <a:solidFill>
                  <a:srgbClr val="FF0000"/>
                </a:solidFill>
                <a:latin typeface="Times New Roman" pitchFamily="18" charset="0"/>
                <a:cs typeface="Times New Roman" pitchFamily="18" charset="0"/>
              </a:rPr>
              <a:t>Drawables</a:t>
            </a:r>
            <a:r>
              <a:rPr lang="en-US" b="1" dirty="0" smtClean="0">
                <a:solidFill>
                  <a:srgbClr val="FF0000"/>
                </a:solidFill>
                <a:latin typeface="Times New Roman" pitchFamily="18" charset="0"/>
                <a:cs typeface="Times New Roman" pitchFamily="18" charset="0"/>
              </a:rPr>
              <a:t>), animations, and themes.</a:t>
            </a:r>
            <a:r>
              <a:rPr lang="en-US" dirty="0" smtClean="0">
                <a:latin typeface="Times New Roman" pitchFamily="18" charset="0"/>
                <a:cs typeface="Times New Roman" pitchFamily="18" charset="0"/>
              </a:rPr>
              <a:t> </a:t>
            </a:r>
          </a:p>
          <a:p>
            <a:pPr>
              <a:buFont typeface="Arial" pitchFamily="34" charset="0"/>
              <a:buChar char="•"/>
            </a:pPr>
            <a:r>
              <a:rPr lang="en-US" dirty="0" smtClean="0">
                <a:latin typeface="Times New Roman" pitchFamily="18" charset="0"/>
                <a:cs typeface="Times New Roman" pitchFamily="18" charset="0"/>
              </a:rPr>
              <a:t>    These resources are always maintained separately in various sub-directories under </a:t>
            </a:r>
            <a:r>
              <a:rPr lang="en-US" b="1" dirty="0" smtClean="0">
                <a:solidFill>
                  <a:srgbClr val="FF0000"/>
                </a:solidFill>
                <a:latin typeface="Times New Roman" pitchFamily="18" charset="0"/>
                <a:cs typeface="Times New Roman" pitchFamily="18" charset="0"/>
              </a:rPr>
              <a:t>res/ directory </a:t>
            </a:r>
            <a:r>
              <a:rPr lang="en-US" dirty="0" smtClean="0">
                <a:latin typeface="Times New Roman" pitchFamily="18" charset="0"/>
                <a:cs typeface="Times New Roman" pitchFamily="18" charset="0"/>
              </a:rPr>
              <a:t>of the project</a:t>
            </a:r>
            <a:r>
              <a:rPr lang="en-US" dirty="0" smtClean="0"/>
              <a:t>.</a:t>
            </a:r>
            <a:endParaRPr lang="en-US" dirty="0" smtClean="0">
              <a:latin typeface="Times New Roman" pitchFamily="18" charset="0"/>
              <a:cs typeface="Times New Roman" pitchFamily="18" charset="0"/>
            </a:endParaRPr>
          </a:p>
          <a:p>
            <a:pPr algn="just">
              <a:buFont typeface="Arial" pitchFamily="34" charset="0"/>
              <a:buChar char="•"/>
            </a:pPr>
            <a:r>
              <a:rPr lang="en-US" dirty="0" smtClean="0">
                <a:latin typeface="Times New Roman" pitchFamily="18" charset="0"/>
                <a:cs typeface="Times New Roman" pitchFamily="18" charset="0"/>
              </a:rPr>
              <a:t>     You should also provide alternative resources for specific device configurations, by grouping them in specially-named resource directories. </a:t>
            </a:r>
          </a:p>
          <a:p>
            <a:pPr algn="just">
              <a:buFont typeface="Arial" pitchFamily="34" charset="0"/>
              <a:buChar char="•"/>
            </a:pPr>
            <a:r>
              <a:rPr lang="en-US" dirty="0" smtClean="0">
                <a:latin typeface="Times New Roman" pitchFamily="18" charset="0"/>
                <a:cs typeface="Times New Roman" pitchFamily="18" charset="0"/>
              </a:rPr>
              <a:t>      At runtime, Android uses the appropriate resource based on the current configuration. For example, you might want to provide a different UI layout depending on the screen size or different strings depending on the language setting.</a:t>
            </a:r>
          </a:p>
          <a:p>
            <a:endParaRPr lang="en-US" dirty="0">
              <a:latin typeface="Times New Roman" pitchFamily="18" charset="0"/>
              <a:cs typeface="Times New Roman" pitchFamily="18" charset="0"/>
            </a:endParaRPr>
          </a:p>
        </p:txBody>
      </p:sp>
      <p:sp>
        <p:nvSpPr>
          <p:cNvPr id="4" name="Rectangle 3"/>
          <p:cNvSpPr/>
          <p:nvPr/>
        </p:nvSpPr>
        <p:spPr>
          <a:xfrm>
            <a:off x="269022" y="0"/>
            <a:ext cx="4404988" cy="477054"/>
          </a:xfrm>
          <a:prstGeom prst="rect">
            <a:avLst/>
          </a:prstGeom>
        </p:spPr>
        <p:txBody>
          <a:bodyPr wrap="none">
            <a:spAutoFit/>
          </a:bodyPr>
          <a:lstStyle/>
          <a:p>
            <a:r>
              <a:rPr lang="en-US" sz="2500" b="1" dirty="0" smtClean="0">
                <a:solidFill>
                  <a:srgbClr val="C00000"/>
                </a:solidFill>
                <a:latin typeface="Times New Roman" pitchFamily="18" charset="0"/>
                <a:cs typeface="Times New Roman" pitchFamily="18" charset="0"/>
              </a:rPr>
              <a:t>External Resources in Android</a:t>
            </a:r>
          </a:p>
        </p:txBody>
      </p:sp>
      <p:pic>
        <p:nvPicPr>
          <p:cNvPr id="4097" name="Picture 1"/>
          <p:cNvPicPr>
            <a:picLocks noChangeAspect="1" noChangeArrowheads="1"/>
          </p:cNvPicPr>
          <p:nvPr/>
        </p:nvPicPr>
        <p:blipFill>
          <a:blip r:embed="rId2"/>
          <a:srcRect/>
          <a:stretch>
            <a:fillRect/>
          </a:stretch>
        </p:blipFill>
        <p:spPr bwMode="auto">
          <a:xfrm>
            <a:off x="3352800" y="2946685"/>
            <a:ext cx="4784581" cy="3796243"/>
          </a:xfrm>
          <a:prstGeom prst="rect">
            <a:avLst/>
          </a:prstGeom>
          <a:noFill/>
          <a:ln w="9525">
            <a:noFill/>
            <a:miter lim="800000"/>
            <a:headEnd/>
            <a:tailEnd/>
          </a:ln>
          <a:effectLst/>
        </p:spPr>
      </p:pic>
    </p:spTree>
    <p:extLst>
      <p:ext uri="{BB962C8B-B14F-4D97-AF65-F5344CB8AC3E}">
        <p14:creationId xmlns:p14="http://schemas.microsoft.com/office/powerpoint/2010/main" val="3100985209"/>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286001" y="1"/>
            <a:ext cx="6927272"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05123" y="222509"/>
            <a:ext cx="5946243" cy="507831"/>
          </a:xfrm>
          <a:prstGeom prst="rect">
            <a:avLst/>
          </a:prstGeom>
        </p:spPr>
        <p:txBody>
          <a:bodyPr wrap="none">
            <a:spAutoFit/>
          </a:bodyPr>
          <a:lstStyle/>
          <a:p>
            <a:r>
              <a:rPr lang="en-US" sz="2700" b="1" dirty="0" smtClean="0">
                <a:latin typeface="Times New Roman" pitchFamily="18" charset="0"/>
                <a:cs typeface="Times New Roman" pitchFamily="18" charset="0"/>
              </a:rPr>
              <a:t>Simple Values – colors.xml, strings.xml</a:t>
            </a:r>
            <a:endParaRPr lang="en-US" sz="2700" b="1" dirty="0"/>
          </a:p>
        </p:txBody>
      </p:sp>
      <p:pic>
        <p:nvPicPr>
          <p:cNvPr id="71683" name="Picture 3"/>
          <p:cNvPicPr>
            <a:picLocks noChangeAspect="1" noChangeArrowheads="1"/>
          </p:cNvPicPr>
          <p:nvPr/>
        </p:nvPicPr>
        <p:blipFill>
          <a:blip r:embed="rId2"/>
          <a:srcRect/>
          <a:stretch>
            <a:fillRect/>
          </a:stretch>
        </p:blipFill>
        <p:spPr bwMode="auto">
          <a:xfrm>
            <a:off x="6719455" y="451139"/>
            <a:ext cx="5258666" cy="4449640"/>
          </a:xfrm>
          <a:prstGeom prst="rect">
            <a:avLst/>
          </a:prstGeom>
          <a:noFill/>
          <a:ln w="9525">
            <a:noFill/>
            <a:miter lim="800000"/>
            <a:headEnd/>
            <a:tailEnd/>
          </a:ln>
          <a:effectLst/>
        </p:spPr>
      </p:pic>
      <p:sp>
        <p:nvSpPr>
          <p:cNvPr id="7" name="Rectangle 6"/>
          <p:cNvSpPr/>
          <p:nvPr/>
        </p:nvSpPr>
        <p:spPr>
          <a:xfrm>
            <a:off x="249382" y="752349"/>
            <a:ext cx="6096000" cy="6093976"/>
          </a:xfrm>
          <a:prstGeom prst="rect">
            <a:avLst/>
          </a:prstGeom>
        </p:spPr>
        <p:txBody>
          <a:bodyPr>
            <a:spAutoFit/>
          </a:bodyPr>
          <a:lstStyle/>
          <a:p>
            <a:r>
              <a:rPr lang="en-US" dirty="0" smtClean="0">
                <a:latin typeface="Times New Roman" pitchFamily="18" charset="0"/>
                <a:cs typeface="Times New Roman" pitchFamily="18" charset="0"/>
              </a:rPr>
              <a:t>	</a:t>
            </a:r>
            <a:r>
              <a:rPr lang="en-US" sz="2300" b="1" dirty="0" smtClean="0">
                <a:latin typeface="Times New Roman" pitchFamily="18" charset="0"/>
                <a:cs typeface="Times New Roman" pitchFamily="18" charset="0"/>
              </a:rPr>
              <a:t>String.xml file </a:t>
            </a:r>
            <a:r>
              <a:rPr lang="en-US" dirty="0" smtClean="0">
                <a:latin typeface="Times New Roman" pitchFamily="18" charset="0"/>
                <a:cs typeface="Times New Roman" pitchFamily="18" charset="0"/>
              </a:rPr>
              <a:t>contains all the strings which will be </a:t>
            </a:r>
            <a:r>
              <a:rPr lang="en-US" b="1" dirty="0" smtClean="0">
                <a:solidFill>
                  <a:srgbClr val="FF0000"/>
                </a:solidFill>
                <a:latin typeface="Times New Roman" pitchFamily="18" charset="0"/>
                <a:cs typeface="Times New Roman" pitchFamily="18" charset="0"/>
              </a:rPr>
              <a:t>used frequently in Android project</a:t>
            </a:r>
            <a:r>
              <a:rPr lang="en-US" dirty="0" smtClean="0">
                <a:latin typeface="Times New Roman" pitchFamily="18" charset="0"/>
                <a:cs typeface="Times New Roman" pitchFamily="18" charset="0"/>
              </a:rPr>
              <a:t>.</a:t>
            </a:r>
          </a:p>
          <a:p>
            <a:r>
              <a:rPr lang="en-US" dirty="0" smtClean="0">
                <a:latin typeface="Times New Roman" pitchFamily="18" charset="0"/>
                <a:cs typeface="Times New Roman" pitchFamily="18" charset="0"/>
              </a:rPr>
              <a:t>	 String.xml file present in the values folder which is </a:t>
            </a:r>
            <a:r>
              <a:rPr lang="en-US" b="1" dirty="0" smtClean="0">
                <a:solidFill>
                  <a:srgbClr val="FF0000"/>
                </a:solidFill>
                <a:latin typeface="Times New Roman" pitchFamily="18" charset="0"/>
                <a:cs typeface="Times New Roman" pitchFamily="18" charset="0"/>
              </a:rPr>
              <a:t>sub folder of res folder </a:t>
            </a:r>
            <a:r>
              <a:rPr lang="en-US" dirty="0" smtClean="0">
                <a:latin typeface="Times New Roman" pitchFamily="18" charset="0"/>
                <a:cs typeface="Times New Roman" pitchFamily="18" charset="0"/>
              </a:rPr>
              <a:t>in project structure.</a:t>
            </a:r>
          </a:p>
          <a:p>
            <a:r>
              <a:rPr lang="en-US" dirty="0" smtClean="0">
                <a:latin typeface="Times New Roman" pitchFamily="18" charset="0"/>
                <a:cs typeface="Times New Roman" pitchFamily="18" charset="0"/>
              </a:rPr>
              <a:t>	In Android Studio, we have many Views such as </a:t>
            </a:r>
            <a:r>
              <a:rPr lang="en-US" dirty="0" err="1" smtClean="0">
                <a:latin typeface="Times New Roman" pitchFamily="18" charset="0"/>
                <a:cs typeface="Times New Roman" pitchFamily="18" charset="0"/>
              </a:rPr>
              <a:t>TextView,Button,EditText,CheckBox,RadioButton</a:t>
            </a:r>
            <a:r>
              <a:rPr lang="en-US" dirty="0" smtClean="0">
                <a:latin typeface="Times New Roman" pitchFamily="18" charset="0"/>
                <a:cs typeface="Times New Roman" pitchFamily="18" charset="0"/>
              </a:rPr>
              <a:t> etc. 	These views have a common attribute named text. </a:t>
            </a:r>
            <a:r>
              <a:rPr lang="en-US" b="1" dirty="0" smtClean="0">
                <a:solidFill>
                  <a:srgbClr val="FF0000"/>
                </a:solidFill>
                <a:latin typeface="Times New Roman" pitchFamily="18" charset="0"/>
                <a:cs typeface="Times New Roman" pitchFamily="18" charset="0"/>
              </a:rPr>
              <a:t>we can assign  value to this attribute directly or via string.xml</a:t>
            </a:r>
            <a:r>
              <a:rPr lang="en-US" b="1" dirty="0" smtClean="0">
                <a:solidFill>
                  <a:srgbClr val="FF0000"/>
                </a:solidFill>
              </a:rPr>
              <a:t>. </a:t>
            </a:r>
          </a:p>
          <a:p>
            <a:endParaRPr lang="en-US" b="1" dirty="0" smtClean="0">
              <a:solidFill>
                <a:srgbClr val="FF0000"/>
              </a:solidFill>
            </a:endParaRPr>
          </a:p>
          <a:p>
            <a:r>
              <a:rPr lang="en-US" dirty="0" smtClean="0">
                <a:latin typeface="Times New Roman" pitchFamily="18" charset="0"/>
                <a:cs typeface="Times New Roman" pitchFamily="18" charset="0"/>
              </a:rPr>
              <a:t>In large applications, we use </a:t>
            </a:r>
            <a:r>
              <a:rPr lang="en-US" b="1" dirty="0" smtClean="0">
                <a:solidFill>
                  <a:srgbClr val="FF0000"/>
                </a:solidFill>
                <a:latin typeface="Times New Roman" pitchFamily="18" charset="0"/>
                <a:cs typeface="Times New Roman" pitchFamily="18" charset="0"/>
              </a:rPr>
              <a:t>some text many times in our projec</a:t>
            </a:r>
            <a:r>
              <a:rPr lang="en-US" dirty="0" smtClean="0">
                <a:latin typeface="Times New Roman" pitchFamily="18" charset="0"/>
                <a:cs typeface="Times New Roman" pitchFamily="18" charset="0"/>
              </a:rPr>
              <a:t>t so rather than define that particular text many times. it </a:t>
            </a:r>
            <a:r>
              <a:rPr lang="en-US" sz="2200" b="1" dirty="0" smtClean="0">
                <a:solidFill>
                  <a:srgbClr val="FF0000"/>
                </a:solidFill>
                <a:latin typeface="Times New Roman" pitchFamily="18" charset="0"/>
                <a:cs typeface="Times New Roman" pitchFamily="18" charset="0"/>
              </a:rPr>
              <a:t>is best to store in string.xml file and call it by its string name in project.</a:t>
            </a:r>
          </a:p>
          <a:p>
            <a:r>
              <a:rPr lang="en-US" b="1" dirty="0" smtClean="0">
                <a:latin typeface="Times New Roman" pitchFamily="18" charset="0"/>
                <a:cs typeface="Times New Roman" pitchFamily="18" charset="0"/>
              </a:rPr>
              <a:t>For example</a:t>
            </a:r>
            <a:r>
              <a:rPr lang="en-US" dirty="0" smtClean="0">
                <a:latin typeface="Times New Roman" pitchFamily="18" charset="0"/>
                <a:cs typeface="Times New Roman" pitchFamily="18" charset="0"/>
              </a:rPr>
              <a:t>: Suppose we have a text:- “Hey How are You”</a:t>
            </a:r>
          </a:p>
          <a:p>
            <a:r>
              <a:rPr lang="en-US" dirty="0" smtClean="0">
                <a:latin typeface="Times New Roman" pitchFamily="18" charset="0"/>
                <a:cs typeface="Times New Roman" pitchFamily="18" charset="0"/>
              </a:rPr>
              <a:t>and print them many times</a:t>
            </a:r>
          </a:p>
          <a:p>
            <a:r>
              <a:rPr lang="en-US" dirty="0" smtClean="0">
                <a:latin typeface="Times New Roman" pitchFamily="18" charset="0"/>
                <a:cs typeface="Times New Roman" pitchFamily="18" charset="0"/>
              </a:rPr>
              <a:t>Best way is  to store this text in string.xml once and call string wherever required. This will save a lot of efforts and less line of code.  </a:t>
            </a:r>
          </a:p>
          <a:p>
            <a:endParaRPr lang="en-US" dirty="0">
              <a:solidFill>
                <a:srgbClr val="FF0000"/>
              </a:solidFill>
            </a:endParaRPr>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80109" y="27144"/>
            <a:ext cx="6096000" cy="1308050"/>
          </a:xfrm>
          <a:prstGeom prst="rect">
            <a:avLst/>
          </a:prstGeom>
        </p:spPr>
        <p:txBody>
          <a:bodyPr>
            <a:spAutoFit/>
          </a:bodyPr>
          <a:lstStyle/>
          <a:p>
            <a:r>
              <a:rPr lang="en-US" b="1" dirty="0" smtClean="0">
                <a:latin typeface="Times New Roman" pitchFamily="18" charset="0"/>
                <a:cs typeface="Times New Roman" pitchFamily="18" charset="0"/>
              </a:rPr>
              <a:t>Step 1</a:t>
            </a:r>
            <a:endParaRPr lang="en-US" dirty="0" smtClean="0">
              <a:latin typeface="Times New Roman" pitchFamily="18" charset="0"/>
              <a:cs typeface="Times New Roman" pitchFamily="18" charset="0"/>
            </a:endParaRPr>
          </a:p>
          <a:p>
            <a:r>
              <a:rPr lang="en-US" dirty="0" smtClean="0">
                <a:latin typeface="Times New Roman" pitchFamily="18" charset="0"/>
                <a:cs typeface="Times New Roman" pitchFamily="18" charset="0"/>
              </a:rPr>
              <a:t>Go to String.xml file (app-&gt;res-&gt;values-&gt;strings.xml)</a:t>
            </a:r>
          </a:p>
          <a:p>
            <a:r>
              <a:rPr lang="en-US" b="1" dirty="0" smtClean="0">
                <a:latin typeface="Times New Roman" pitchFamily="18" charset="0"/>
                <a:cs typeface="Times New Roman" pitchFamily="18" charset="0"/>
              </a:rPr>
              <a:t>Step 2</a:t>
            </a:r>
            <a:endParaRPr lang="en-US" dirty="0" smtClean="0">
              <a:latin typeface="Times New Roman" pitchFamily="18" charset="0"/>
              <a:cs typeface="Times New Roman" pitchFamily="18" charset="0"/>
            </a:endParaRPr>
          </a:p>
          <a:p>
            <a:r>
              <a:rPr lang="en-US" dirty="0" smtClean="0">
                <a:latin typeface="Times New Roman" pitchFamily="18" charset="0"/>
                <a:cs typeface="Times New Roman" pitchFamily="18" charset="0"/>
              </a:rPr>
              <a:t>Now define a </a:t>
            </a:r>
            <a:r>
              <a:rPr lang="en-US" sz="2200" b="1" dirty="0" smtClean="0">
                <a:solidFill>
                  <a:srgbClr val="FF0000"/>
                </a:solidFill>
                <a:latin typeface="Times New Roman" pitchFamily="18" charset="0"/>
                <a:cs typeface="Times New Roman" pitchFamily="18" charset="0"/>
              </a:rPr>
              <a:t>String in string.xml.​</a:t>
            </a:r>
            <a:endParaRPr lang="en-US" sz="2200" b="1" dirty="0">
              <a:solidFill>
                <a:srgbClr val="FF0000"/>
              </a:solidFill>
              <a:latin typeface="Times New Roman" pitchFamily="18" charset="0"/>
              <a:cs typeface="Times New Roman" pitchFamily="18" charset="0"/>
            </a:endParaRPr>
          </a:p>
        </p:txBody>
      </p:sp>
      <p:pic>
        <p:nvPicPr>
          <p:cNvPr id="72706" name="Picture 2"/>
          <p:cNvPicPr>
            <a:picLocks noChangeAspect="1" noChangeArrowheads="1"/>
          </p:cNvPicPr>
          <p:nvPr/>
        </p:nvPicPr>
        <p:blipFill>
          <a:blip r:embed="rId2"/>
          <a:srcRect/>
          <a:stretch>
            <a:fillRect/>
          </a:stretch>
        </p:blipFill>
        <p:spPr bwMode="auto">
          <a:xfrm>
            <a:off x="180109" y="1316183"/>
            <a:ext cx="9504218" cy="5541818"/>
          </a:xfrm>
          <a:prstGeom prst="rect">
            <a:avLst/>
          </a:prstGeom>
          <a:noFill/>
          <a:ln w="9525">
            <a:solidFill>
              <a:srgbClr val="00B0F0"/>
            </a:solidFill>
            <a:miter lim="800000"/>
            <a:headEnd/>
            <a:tailEnd/>
          </a:ln>
          <a:effectLst/>
        </p:spPr>
      </p:pic>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49381" y="0"/>
            <a:ext cx="11610109" cy="723275"/>
          </a:xfrm>
          <a:prstGeom prst="rect">
            <a:avLst/>
          </a:prstGeom>
        </p:spPr>
        <p:txBody>
          <a:bodyPr wrap="square">
            <a:spAutoFit/>
          </a:bodyPr>
          <a:lstStyle/>
          <a:p>
            <a:r>
              <a:rPr lang="en-US" b="1" dirty="0" smtClean="0">
                <a:latin typeface="Times New Roman" pitchFamily="18" charset="0"/>
                <a:cs typeface="Times New Roman" pitchFamily="18" charset="0"/>
              </a:rPr>
              <a:t>Step 3</a:t>
            </a:r>
            <a:endParaRPr lang="en-US" dirty="0" smtClean="0">
              <a:latin typeface="Times New Roman" pitchFamily="18" charset="0"/>
              <a:cs typeface="Times New Roman" pitchFamily="18" charset="0"/>
            </a:endParaRPr>
          </a:p>
          <a:p>
            <a:r>
              <a:rPr lang="en-US" dirty="0" smtClean="0">
                <a:latin typeface="Times New Roman" pitchFamily="18" charset="0"/>
                <a:cs typeface="Times New Roman" pitchFamily="18" charset="0"/>
              </a:rPr>
              <a:t>Now Go to layout XML file and added this code .Here we </a:t>
            </a:r>
            <a:r>
              <a:rPr lang="en-US" sz="2200" b="1" dirty="0" smtClean="0">
                <a:solidFill>
                  <a:srgbClr val="FF0000"/>
                </a:solidFill>
                <a:latin typeface="Times New Roman" pitchFamily="18" charset="0"/>
                <a:cs typeface="Times New Roman" pitchFamily="18" charset="0"/>
              </a:rPr>
              <a:t>call this string by using </a:t>
            </a:r>
            <a:r>
              <a:rPr lang="en-US" sz="2200" b="1" i="1" dirty="0" smtClean="0">
                <a:solidFill>
                  <a:srgbClr val="FF0000"/>
                </a:solidFill>
                <a:latin typeface="Times New Roman" pitchFamily="18" charset="0"/>
                <a:cs typeface="Times New Roman" pitchFamily="18" charset="0"/>
              </a:rPr>
              <a:t>@string/greeting</a:t>
            </a:r>
            <a:r>
              <a:rPr lang="en-US" sz="2200" b="1" dirty="0" smtClean="0">
                <a:solidFill>
                  <a:srgbClr val="FF0000"/>
                </a:solidFill>
                <a:latin typeface="Times New Roman" pitchFamily="18" charset="0"/>
                <a:cs typeface="Times New Roman" pitchFamily="18" charset="0"/>
              </a:rPr>
              <a:t>.</a:t>
            </a:r>
            <a:endParaRPr lang="en-US" sz="2200" b="1" dirty="0">
              <a:solidFill>
                <a:srgbClr val="FF0000"/>
              </a:solidFill>
              <a:latin typeface="Times New Roman" pitchFamily="18" charset="0"/>
              <a:cs typeface="Times New Roman" pitchFamily="18" charset="0"/>
            </a:endParaRPr>
          </a:p>
        </p:txBody>
      </p:sp>
      <p:sp>
        <p:nvSpPr>
          <p:cNvPr id="5" name="Rectangle 4"/>
          <p:cNvSpPr/>
          <p:nvPr/>
        </p:nvSpPr>
        <p:spPr>
          <a:xfrm>
            <a:off x="69266" y="790460"/>
            <a:ext cx="6470079" cy="4478149"/>
          </a:xfrm>
          <a:prstGeom prst="rect">
            <a:avLst/>
          </a:prstGeom>
          <a:ln>
            <a:solidFill>
              <a:srgbClr val="00B0F0"/>
            </a:solidFill>
          </a:ln>
        </p:spPr>
        <p:txBody>
          <a:bodyPr wrap="square">
            <a:spAutoFit/>
          </a:bodyPr>
          <a:lstStyle/>
          <a:p>
            <a:r>
              <a:rPr lang="en-US" dirty="0" smtClean="0">
                <a:latin typeface="Times New Roman" pitchFamily="18" charset="0"/>
                <a:cs typeface="Times New Roman" pitchFamily="18" charset="0"/>
              </a:rPr>
              <a:t>&lt;?xml version="1.0" encoding="utf-8"?&gt;</a:t>
            </a:r>
          </a:p>
          <a:p>
            <a:r>
              <a:rPr lang="en-US" dirty="0" smtClean="0">
                <a:latin typeface="Times New Roman" pitchFamily="18" charset="0"/>
                <a:cs typeface="Times New Roman" pitchFamily="18" charset="0"/>
              </a:rPr>
              <a:t>&lt;</a:t>
            </a:r>
            <a:r>
              <a:rPr lang="en-US" dirty="0" err="1" smtClean="0">
                <a:latin typeface="Times New Roman" pitchFamily="18" charset="0"/>
                <a:cs typeface="Times New Roman" pitchFamily="18" charset="0"/>
              </a:rPr>
              <a:t>LinearLayout</a:t>
            </a:r>
            <a:endParaRPr lang="en-US" dirty="0" smtClean="0">
              <a:latin typeface="Times New Roman" pitchFamily="18" charset="0"/>
              <a:cs typeface="Times New Roman" pitchFamily="18" charset="0"/>
            </a:endParaRPr>
          </a:p>
          <a:p>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xmlns:android</a:t>
            </a:r>
            <a:r>
              <a:rPr lang="en-US" dirty="0" smtClean="0">
                <a:latin typeface="Times New Roman" pitchFamily="18" charset="0"/>
                <a:cs typeface="Times New Roman" pitchFamily="18" charset="0"/>
              </a:rPr>
              <a:t>="http://schemas.android.com/apk/res/android"</a:t>
            </a:r>
          </a:p>
          <a:p>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xmlns:app</a:t>
            </a:r>
            <a:r>
              <a:rPr lang="en-US" dirty="0" smtClean="0">
                <a:latin typeface="Times New Roman" pitchFamily="18" charset="0"/>
                <a:cs typeface="Times New Roman" pitchFamily="18" charset="0"/>
              </a:rPr>
              <a:t>="http://schemas.android.com/apk/res-auto"</a:t>
            </a:r>
          </a:p>
          <a:p>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xmlns:tools</a:t>
            </a:r>
            <a:r>
              <a:rPr lang="en-US" dirty="0" smtClean="0">
                <a:latin typeface="Times New Roman" pitchFamily="18" charset="0"/>
                <a:cs typeface="Times New Roman" pitchFamily="18" charset="0"/>
              </a:rPr>
              <a:t>="http://schemas.android.com/tools"</a:t>
            </a:r>
          </a:p>
          <a:p>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android:layout_width</a:t>
            </a:r>
            <a:r>
              <a:rPr lang="en-US" dirty="0" smtClean="0">
                <a:latin typeface="Times New Roman" pitchFamily="18" charset="0"/>
                <a:cs typeface="Times New Roman" pitchFamily="18" charset="0"/>
              </a:rPr>
              <a:t>="</a:t>
            </a:r>
            <a:r>
              <a:rPr lang="en-US" dirty="0" err="1" smtClean="0">
                <a:latin typeface="Times New Roman" pitchFamily="18" charset="0"/>
                <a:cs typeface="Times New Roman" pitchFamily="18" charset="0"/>
              </a:rPr>
              <a:t>match_parent</a:t>
            </a:r>
            <a:r>
              <a:rPr lang="en-US" dirty="0" smtClean="0">
                <a:latin typeface="Times New Roman" pitchFamily="18" charset="0"/>
                <a:cs typeface="Times New Roman" pitchFamily="18" charset="0"/>
              </a:rPr>
              <a:t>"</a:t>
            </a:r>
          </a:p>
          <a:p>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android:layout_height</a:t>
            </a:r>
            <a:r>
              <a:rPr lang="en-US" dirty="0" smtClean="0">
                <a:latin typeface="Times New Roman" pitchFamily="18" charset="0"/>
                <a:cs typeface="Times New Roman" pitchFamily="18" charset="0"/>
              </a:rPr>
              <a:t>="</a:t>
            </a:r>
            <a:r>
              <a:rPr lang="en-US" dirty="0" err="1" smtClean="0">
                <a:latin typeface="Times New Roman" pitchFamily="18" charset="0"/>
                <a:cs typeface="Times New Roman" pitchFamily="18" charset="0"/>
              </a:rPr>
              <a:t>match_parent</a:t>
            </a:r>
            <a:r>
              <a:rPr lang="en-US" dirty="0" smtClean="0">
                <a:latin typeface="Times New Roman" pitchFamily="18" charset="0"/>
                <a:cs typeface="Times New Roman" pitchFamily="18" charset="0"/>
              </a:rPr>
              <a:t>"</a:t>
            </a:r>
          </a:p>
          <a:p>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android:orientation</a:t>
            </a:r>
            <a:r>
              <a:rPr lang="en-US" dirty="0" smtClean="0">
                <a:latin typeface="Times New Roman" pitchFamily="18" charset="0"/>
                <a:cs typeface="Times New Roman" pitchFamily="18" charset="0"/>
              </a:rPr>
              <a:t>="vertical"</a:t>
            </a:r>
          </a:p>
          <a:p>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tools:context</a:t>
            </a:r>
            <a:r>
              <a:rPr lang="en-US" dirty="0" smtClean="0">
                <a:latin typeface="Times New Roman" pitchFamily="18" charset="0"/>
                <a:cs typeface="Times New Roman" pitchFamily="18" charset="0"/>
              </a:rPr>
              <a:t>=".</a:t>
            </a:r>
            <a:r>
              <a:rPr lang="en-US" dirty="0" err="1" smtClean="0">
                <a:latin typeface="Times New Roman" pitchFamily="18" charset="0"/>
                <a:cs typeface="Times New Roman" pitchFamily="18" charset="0"/>
              </a:rPr>
              <a:t>MainActivity</a:t>
            </a:r>
            <a:r>
              <a:rPr lang="en-US" dirty="0" smtClean="0">
                <a:latin typeface="Times New Roman" pitchFamily="18" charset="0"/>
                <a:cs typeface="Times New Roman" pitchFamily="18" charset="0"/>
              </a:rPr>
              <a:t>"&gt;</a:t>
            </a:r>
          </a:p>
          <a:p>
            <a:endParaRPr lang="en-US" dirty="0" smtClean="0">
              <a:latin typeface="Times New Roman" pitchFamily="18" charset="0"/>
              <a:cs typeface="Times New Roman" pitchFamily="18" charset="0"/>
            </a:endParaRPr>
          </a:p>
          <a:p>
            <a:r>
              <a:rPr lang="en-US" dirty="0" smtClean="0">
                <a:latin typeface="Times New Roman" pitchFamily="18" charset="0"/>
                <a:cs typeface="Times New Roman" pitchFamily="18" charset="0"/>
              </a:rPr>
              <a:t>    &lt;</a:t>
            </a:r>
            <a:r>
              <a:rPr lang="en-US" dirty="0" err="1" smtClean="0">
                <a:latin typeface="Times New Roman" pitchFamily="18" charset="0"/>
                <a:cs typeface="Times New Roman" pitchFamily="18" charset="0"/>
              </a:rPr>
              <a:t>TextView</a:t>
            </a:r>
            <a:endParaRPr lang="en-US" dirty="0" smtClean="0">
              <a:latin typeface="Times New Roman" pitchFamily="18" charset="0"/>
              <a:cs typeface="Times New Roman" pitchFamily="18" charset="0"/>
            </a:endParaRPr>
          </a:p>
          <a:p>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android:layout_width</a:t>
            </a:r>
            <a:r>
              <a:rPr lang="en-US" dirty="0" smtClean="0">
                <a:latin typeface="Times New Roman" pitchFamily="18" charset="0"/>
                <a:cs typeface="Times New Roman" pitchFamily="18" charset="0"/>
              </a:rPr>
              <a:t>="</a:t>
            </a:r>
            <a:r>
              <a:rPr lang="en-US" dirty="0" err="1" smtClean="0">
                <a:latin typeface="Times New Roman" pitchFamily="18" charset="0"/>
                <a:cs typeface="Times New Roman" pitchFamily="18" charset="0"/>
              </a:rPr>
              <a:t>wrap_content</a:t>
            </a:r>
            <a:r>
              <a:rPr lang="en-US" dirty="0" smtClean="0">
                <a:latin typeface="Times New Roman" pitchFamily="18" charset="0"/>
                <a:cs typeface="Times New Roman" pitchFamily="18" charset="0"/>
              </a:rPr>
              <a:t>"</a:t>
            </a:r>
          </a:p>
          <a:p>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android:layout_height</a:t>
            </a:r>
            <a:r>
              <a:rPr lang="en-US" dirty="0" smtClean="0">
                <a:latin typeface="Times New Roman" pitchFamily="18" charset="0"/>
                <a:cs typeface="Times New Roman" pitchFamily="18" charset="0"/>
              </a:rPr>
              <a:t>="</a:t>
            </a:r>
            <a:r>
              <a:rPr lang="en-US" dirty="0" err="1" smtClean="0">
                <a:latin typeface="Times New Roman" pitchFamily="18" charset="0"/>
                <a:cs typeface="Times New Roman" pitchFamily="18" charset="0"/>
              </a:rPr>
              <a:t>wrap_content</a:t>
            </a:r>
            <a:r>
              <a:rPr lang="en-US" dirty="0" smtClean="0">
                <a:latin typeface="Times New Roman" pitchFamily="18" charset="0"/>
                <a:cs typeface="Times New Roman" pitchFamily="18" charset="0"/>
              </a:rPr>
              <a:t>"</a:t>
            </a:r>
          </a:p>
          <a:p>
            <a:r>
              <a:rPr lang="en-US" dirty="0" smtClean="0">
                <a:latin typeface="Times New Roman" pitchFamily="18" charset="0"/>
                <a:cs typeface="Times New Roman" pitchFamily="18" charset="0"/>
              </a:rPr>
              <a:t>        </a:t>
            </a:r>
            <a:r>
              <a:rPr lang="en-US" b="1" dirty="0" err="1" smtClean="0">
                <a:solidFill>
                  <a:srgbClr val="FF0000"/>
                </a:solidFill>
                <a:latin typeface="Times New Roman" pitchFamily="18" charset="0"/>
                <a:cs typeface="Times New Roman" pitchFamily="18" charset="0"/>
              </a:rPr>
              <a:t>android:text</a:t>
            </a:r>
            <a:r>
              <a:rPr lang="en-US" b="1" dirty="0" smtClean="0">
                <a:solidFill>
                  <a:srgbClr val="FF0000"/>
                </a:solidFill>
                <a:latin typeface="Times New Roman" pitchFamily="18" charset="0"/>
                <a:cs typeface="Times New Roman" pitchFamily="18" charset="0"/>
              </a:rPr>
              <a:t>="@string/greeting"</a:t>
            </a:r>
          </a:p>
          <a:p>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android:textSize</a:t>
            </a:r>
            <a:r>
              <a:rPr lang="en-US" dirty="0" smtClean="0">
                <a:latin typeface="Times New Roman" pitchFamily="18" charset="0"/>
                <a:cs typeface="Times New Roman" pitchFamily="18" charset="0"/>
              </a:rPr>
              <a:t>="30dp"/&gt;</a:t>
            </a:r>
            <a:r>
              <a:rPr lang="en-US" sz="1500" dirty="0" smtClean="0">
                <a:latin typeface="Times New Roman" pitchFamily="18" charset="0"/>
                <a:cs typeface="Times New Roman" pitchFamily="18" charset="0"/>
              </a:rPr>
              <a:t>    </a:t>
            </a:r>
            <a:endParaRPr lang="en-US" sz="1500" dirty="0">
              <a:latin typeface="Times New Roman" pitchFamily="18" charset="0"/>
              <a:cs typeface="Times New Roman" pitchFamily="18" charset="0"/>
            </a:endParaRPr>
          </a:p>
        </p:txBody>
      </p:sp>
      <p:sp>
        <p:nvSpPr>
          <p:cNvPr id="6" name="TextBox 5"/>
          <p:cNvSpPr txBox="1"/>
          <p:nvPr/>
        </p:nvSpPr>
        <p:spPr>
          <a:xfrm>
            <a:off x="6719454" y="706578"/>
            <a:ext cx="5098473" cy="4185761"/>
          </a:xfrm>
          <a:prstGeom prst="rect">
            <a:avLst/>
          </a:prstGeom>
          <a:noFill/>
          <a:ln>
            <a:solidFill>
              <a:srgbClr val="00B0F0"/>
            </a:solidFill>
          </a:ln>
        </p:spPr>
        <p:txBody>
          <a:bodyPr wrap="square" rtlCol="0">
            <a:spAutoFit/>
          </a:bodyPr>
          <a:lstStyle/>
          <a:p>
            <a:r>
              <a:rPr lang="en-US" dirty="0" smtClean="0">
                <a:latin typeface="Times New Roman" pitchFamily="18" charset="0"/>
                <a:cs typeface="Times New Roman" pitchFamily="18" charset="0"/>
              </a:rPr>
              <a:t>&lt;</a:t>
            </a:r>
            <a:r>
              <a:rPr lang="en-US" dirty="0" err="1" smtClean="0">
                <a:latin typeface="Times New Roman" pitchFamily="18" charset="0"/>
                <a:cs typeface="Times New Roman" pitchFamily="18" charset="0"/>
              </a:rPr>
              <a:t>TextView</a:t>
            </a:r>
            <a:endParaRPr lang="en-US" dirty="0" smtClean="0">
              <a:latin typeface="Times New Roman" pitchFamily="18" charset="0"/>
              <a:cs typeface="Times New Roman" pitchFamily="18" charset="0"/>
            </a:endParaRPr>
          </a:p>
          <a:p>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android:layout_width</a:t>
            </a:r>
            <a:r>
              <a:rPr lang="en-US" dirty="0" smtClean="0">
                <a:latin typeface="Times New Roman" pitchFamily="18" charset="0"/>
                <a:cs typeface="Times New Roman" pitchFamily="18" charset="0"/>
              </a:rPr>
              <a:t>="</a:t>
            </a:r>
            <a:r>
              <a:rPr lang="en-US" dirty="0" err="1" smtClean="0">
                <a:latin typeface="Times New Roman" pitchFamily="18" charset="0"/>
                <a:cs typeface="Times New Roman" pitchFamily="18" charset="0"/>
              </a:rPr>
              <a:t>wrap_content</a:t>
            </a:r>
            <a:r>
              <a:rPr lang="en-US" dirty="0" smtClean="0">
                <a:latin typeface="Times New Roman" pitchFamily="18" charset="0"/>
                <a:cs typeface="Times New Roman" pitchFamily="18" charset="0"/>
              </a:rPr>
              <a:t>"</a:t>
            </a:r>
          </a:p>
          <a:p>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android:layout_height</a:t>
            </a:r>
            <a:r>
              <a:rPr lang="en-US" dirty="0" smtClean="0">
                <a:latin typeface="Times New Roman" pitchFamily="18" charset="0"/>
                <a:cs typeface="Times New Roman" pitchFamily="18" charset="0"/>
              </a:rPr>
              <a:t>="</a:t>
            </a:r>
            <a:r>
              <a:rPr lang="en-US" dirty="0" err="1" smtClean="0">
                <a:solidFill>
                  <a:srgbClr val="FF0000"/>
                </a:solidFill>
                <a:latin typeface="Times New Roman" pitchFamily="18" charset="0"/>
                <a:cs typeface="Times New Roman" pitchFamily="18" charset="0"/>
              </a:rPr>
              <a:t>wrap_content</a:t>
            </a:r>
            <a:r>
              <a:rPr lang="en-US" dirty="0" smtClean="0">
                <a:solidFill>
                  <a:srgbClr val="FF0000"/>
                </a:solidFill>
                <a:latin typeface="Times New Roman" pitchFamily="18" charset="0"/>
                <a:cs typeface="Times New Roman" pitchFamily="18" charset="0"/>
              </a:rPr>
              <a:t>"</a:t>
            </a:r>
          </a:p>
          <a:p>
            <a:r>
              <a:rPr lang="en-US" dirty="0" smtClean="0">
                <a:solidFill>
                  <a:srgbClr val="FF0000"/>
                </a:solidFill>
                <a:latin typeface="Times New Roman" pitchFamily="18" charset="0"/>
                <a:cs typeface="Times New Roman" pitchFamily="18" charset="0"/>
              </a:rPr>
              <a:t>        </a:t>
            </a:r>
            <a:r>
              <a:rPr lang="en-US" b="1" dirty="0" err="1" smtClean="0">
                <a:solidFill>
                  <a:srgbClr val="FF0000"/>
                </a:solidFill>
                <a:latin typeface="Times New Roman" pitchFamily="18" charset="0"/>
                <a:cs typeface="Times New Roman" pitchFamily="18" charset="0"/>
              </a:rPr>
              <a:t>android:text</a:t>
            </a:r>
            <a:r>
              <a:rPr lang="en-US" b="1" dirty="0" smtClean="0">
                <a:solidFill>
                  <a:srgbClr val="FF0000"/>
                </a:solidFill>
                <a:latin typeface="Times New Roman" pitchFamily="18" charset="0"/>
                <a:cs typeface="Times New Roman" pitchFamily="18" charset="0"/>
              </a:rPr>
              <a:t>="@string/greeting"</a:t>
            </a:r>
          </a:p>
          <a:p>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android:textSize</a:t>
            </a:r>
            <a:r>
              <a:rPr lang="en-US" dirty="0" smtClean="0">
                <a:latin typeface="Times New Roman" pitchFamily="18" charset="0"/>
                <a:cs typeface="Times New Roman" pitchFamily="18" charset="0"/>
              </a:rPr>
              <a:t>="30dp"/&gt;</a:t>
            </a:r>
          </a:p>
          <a:p>
            <a:endParaRPr lang="en-US" dirty="0" smtClean="0">
              <a:latin typeface="Times New Roman" pitchFamily="18" charset="0"/>
              <a:cs typeface="Times New Roman" pitchFamily="18" charset="0"/>
            </a:endParaRPr>
          </a:p>
          <a:p>
            <a:r>
              <a:rPr lang="en-US" dirty="0" smtClean="0">
                <a:latin typeface="Times New Roman" pitchFamily="18" charset="0"/>
                <a:cs typeface="Times New Roman" pitchFamily="18" charset="0"/>
              </a:rPr>
              <a:t>    &lt;</a:t>
            </a:r>
            <a:r>
              <a:rPr lang="en-US" dirty="0" err="1" smtClean="0">
                <a:latin typeface="Times New Roman" pitchFamily="18" charset="0"/>
                <a:cs typeface="Times New Roman" pitchFamily="18" charset="0"/>
              </a:rPr>
              <a:t>TextView</a:t>
            </a:r>
            <a:endParaRPr lang="en-US" dirty="0" smtClean="0">
              <a:latin typeface="Times New Roman" pitchFamily="18" charset="0"/>
              <a:cs typeface="Times New Roman" pitchFamily="18" charset="0"/>
            </a:endParaRPr>
          </a:p>
          <a:p>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android:layout_width</a:t>
            </a:r>
            <a:r>
              <a:rPr lang="en-US" dirty="0" smtClean="0">
                <a:latin typeface="Times New Roman" pitchFamily="18" charset="0"/>
                <a:cs typeface="Times New Roman" pitchFamily="18" charset="0"/>
              </a:rPr>
              <a:t>="</a:t>
            </a:r>
            <a:r>
              <a:rPr lang="en-US" dirty="0" err="1" smtClean="0">
                <a:latin typeface="Times New Roman" pitchFamily="18" charset="0"/>
                <a:cs typeface="Times New Roman" pitchFamily="18" charset="0"/>
              </a:rPr>
              <a:t>wrap_content</a:t>
            </a:r>
            <a:r>
              <a:rPr lang="en-US" dirty="0" smtClean="0">
                <a:latin typeface="Times New Roman" pitchFamily="18" charset="0"/>
                <a:cs typeface="Times New Roman" pitchFamily="18" charset="0"/>
              </a:rPr>
              <a:t>"</a:t>
            </a:r>
          </a:p>
          <a:p>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android:layout_height</a:t>
            </a:r>
            <a:r>
              <a:rPr lang="en-US" dirty="0" smtClean="0">
                <a:latin typeface="Times New Roman" pitchFamily="18" charset="0"/>
                <a:cs typeface="Times New Roman" pitchFamily="18" charset="0"/>
              </a:rPr>
              <a:t>="</a:t>
            </a:r>
            <a:r>
              <a:rPr lang="en-US" dirty="0" err="1" smtClean="0">
                <a:latin typeface="Times New Roman" pitchFamily="18" charset="0"/>
                <a:cs typeface="Times New Roman" pitchFamily="18" charset="0"/>
              </a:rPr>
              <a:t>wrap_content</a:t>
            </a:r>
            <a:r>
              <a:rPr lang="en-US" dirty="0" smtClean="0">
                <a:latin typeface="Times New Roman" pitchFamily="18" charset="0"/>
                <a:cs typeface="Times New Roman" pitchFamily="18" charset="0"/>
              </a:rPr>
              <a:t>"</a:t>
            </a:r>
          </a:p>
          <a:p>
            <a:r>
              <a:rPr lang="en-US" dirty="0" smtClean="0">
                <a:solidFill>
                  <a:srgbClr val="FF0000"/>
                </a:solidFill>
                <a:latin typeface="Times New Roman" pitchFamily="18" charset="0"/>
                <a:cs typeface="Times New Roman" pitchFamily="18" charset="0"/>
              </a:rPr>
              <a:t>        </a:t>
            </a:r>
            <a:r>
              <a:rPr lang="en-US" b="1" dirty="0" err="1" smtClean="0">
                <a:solidFill>
                  <a:srgbClr val="FF0000"/>
                </a:solidFill>
                <a:latin typeface="Times New Roman" pitchFamily="18" charset="0"/>
                <a:cs typeface="Times New Roman" pitchFamily="18" charset="0"/>
              </a:rPr>
              <a:t>android:text</a:t>
            </a:r>
            <a:r>
              <a:rPr lang="en-US" b="1" dirty="0" smtClean="0">
                <a:solidFill>
                  <a:srgbClr val="FF0000"/>
                </a:solidFill>
                <a:latin typeface="Times New Roman" pitchFamily="18" charset="0"/>
                <a:cs typeface="Times New Roman" pitchFamily="18" charset="0"/>
              </a:rPr>
              <a:t>="@string/greeting"</a:t>
            </a:r>
          </a:p>
          <a:p>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android:textSize</a:t>
            </a:r>
            <a:r>
              <a:rPr lang="en-US" dirty="0" smtClean="0">
                <a:latin typeface="Times New Roman" pitchFamily="18" charset="0"/>
                <a:cs typeface="Times New Roman" pitchFamily="18" charset="0"/>
              </a:rPr>
              <a:t>="30dp"/&gt;</a:t>
            </a:r>
          </a:p>
          <a:p>
            <a:endParaRPr lang="en-US" dirty="0" smtClean="0">
              <a:latin typeface="Times New Roman" pitchFamily="18" charset="0"/>
              <a:cs typeface="Times New Roman" pitchFamily="18" charset="0"/>
            </a:endParaRPr>
          </a:p>
          <a:p>
            <a:r>
              <a:rPr lang="en-US" dirty="0" smtClean="0">
                <a:latin typeface="Times New Roman" pitchFamily="18" charset="0"/>
                <a:cs typeface="Times New Roman" pitchFamily="18" charset="0"/>
              </a:rPr>
              <a:t>&lt;/</a:t>
            </a:r>
            <a:r>
              <a:rPr lang="en-US" dirty="0" err="1" smtClean="0">
                <a:latin typeface="Times New Roman" pitchFamily="18" charset="0"/>
                <a:cs typeface="Times New Roman" pitchFamily="18" charset="0"/>
              </a:rPr>
              <a:t>LinearLayout</a:t>
            </a:r>
            <a:r>
              <a:rPr lang="en-US" dirty="0" smtClean="0">
                <a:latin typeface="Times New Roman" pitchFamily="18" charset="0"/>
                <a:cs typeface="Times New Roman" pitchFamily="18" charset="0"/>
              </a:rPr>
              <a:t>&gt;</a:t>
            </a:r>
          </a:p>
          <a:p>
            <a:endParaRPr lang="en-US" dirty="0"/>
          </a:p>
        </p:txBody>
      </p:sp>
      <p:pic>
        <p:nvPicPr>
          <p:cNvPr id="73731" name="Picture 3"/>
          <p:cNvPicPr>
            <a:picLocks noChangeAspect="1" noChangeArrowheads="1"/>
          </p:cNvPicPr>
          <p:nvPr/>
        </p:nvPicPr>
        <p:blipFill>
          <a:blip r:embed="rId2"/>
          <a:srcRect/>
          <a:stretch>
            <a:fillRect/>
          </a:stretch>
        </p:blipFill>
        <p:spPr bwMode="auto">
          <a:xfrm>
            <a:off x="8922327" y="4106938"/>
            <a:ext cx="3269673" cy="2751062"/>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3731"/>
                                        </p:tgtEl>
                                        <p:attrNameLst>
                                          <p:attrName>style.visibility</p:attrName>
                                        </p:attrNameLst>
                                      </p:cBhvr>
                                      <p:to>
                                        <p:strVal val="visible"/>
                                      </p:to>
                                    </p:set>
                                    <p:anim calcmode="lin" valueType="num">
                                      <p:cBhvr additive="base">
                                        <p:cTn id="7" dur="500" fill="hold"/>
                                        <p:tgtEl>
                                          <p:spTgt spid="73731"/>
                                        </p:tgtEl>
                                        <p:attrNameLst>
                                          <p:attrName>ppt_x</p:attrName>
                                        </p:attrNameLst>
                                      </p:cBhvr>
                                      <p:tavLst>
                                        <p:tav tm="0">
                                          <p:val>
                                            <p:strVal val="#ppt_x"/>
                                          </p:val>
                                        </p:tav>
                                        <p:tav tm="100000">
                                          <p:val>
                                            <p:strVal val="#ppt_x"/>
                                          </p:val>
                                        </p:tav>
                                      </p:tavLst>
                                    </p:anim>
                                    <p:anim calcmode="lin" valueType="num">
                                      <p:cBhvr additive="base">
                                        <p:cTn id="8" dur="500" fill="hold"/>
                                        <p:tgtEl>
                                          <p:spTgt spid="7373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4" name="Rectangle 3"/>
          <p:cNvSpPr/>
          <p:nvPr/>
        </p:nvSpPr>
        <p:spPr>
          <a:xfrm>
            <a:off x="84957" y="0"/>
            <a:ext cx="3929730" cy="430887"/>
          </a:xfrm>
          <a:prstGeom prst="rect">
            <a:avLst/>
          </a:prstGeom>
        </p:spPr>
        <p:txBody>
          <a:bodyPr wrap="none">
            <a:spAutoFit/>
          </a:bodyPr>
          <a:lstStyle/>
          <a:p>
            <a:r>
              <a:rPr lang="en-US" sz="2200" b="1" dirty="0">
                <a:solidFill>
                  <a:srgbClr val="212121"/>
                </a:solidFill>
                <a:latin typeface="Times New Roman" pitchFamily="18" charset="0"/>
                <a:cs typeface="Times New Roman" pitchFamily="18" charset="0"/>
              </a:rPr>
              <a:t>How can we use String Array ?</a:t>
            </a:r>
            <a:endParaRPr lang="en-US" sz="2200" b="1" i="0" dirty="0">
              <a:solidFill>
                <a:srgbClr val="212121"/>
              </a:solidFill>
              <a:effectLst/>
              <a:latin typeface="Times New Roman" pitchFamily="18" charset="0"/>
              <a:cs typeface="Times New Roman" pitchFamily="18" charset="0"/>
            </a:endParaRPr>
          </a:p>
        </p:txBody>
      </p:sp>
      <p:sp>
        <p:nvSpPr>
          <p:cNvPr id="5" name="Rectangle 4"/>
          <p:cNvSpPr/>
          <p:nvPr/>
        </p:nvSpPr>
        <p:spPr>
          <a:xfrm>
            <a:off x="223507" y="466597"/>
            <a:ext cx="11134141" cy="969496"/>
          </a:xfrm>
          <a:prstGeom prst="rect">
            <a:avLst/>
          </a:prstGeom>
        </p:spPr>
        <p:txBody>
          <a:bodyPr wrap="square">
            <a:spAutoFit/>
          </a:bodyPr>
          <a:lstStyle/>
          <a:p>
            <a:r>
              <a:rPr lang="en-US" b="1" dirty="0">
                <a:solidFill>
                  <a:srgbClr val="212121"/>
                </a:solidFill>
                <a:latin typeface="open sans"/>
              </a:rPr>
              <a:t>Step1</a:t>
            </a:r>
            <a:endParaRPr lang="en-US" dirty="0">
              <a:solidFill>
                <a:srgbClr val="212121"/>
              </a:solidFill>
              <a:latin typeface="open sans"/>
            </a:endParaRPr>
          </a:p>
          <a:p>
            <a:r>
              <a:rPr lang="en-US" dirty="0">
                <a:solidFill>
                  <a:srgbClr val="212121"/>
                </a:solidFill>
                <a:latin typeface="open sans"/>
              </a:rPr>
              <a:t>Go to String.xml and add the below xml </a:t>
            </a:r>
            <a:r>
              <a:rPr lang="en-US" dirty="0" smtClean="0">
                <a:solidFill>
                  <a:srgbClr val="212121"/>
                </a:solidFill>
                <a:latin typeface="open sans"/>
              </a:rPr>
              <a:t>code</a:t>
            </a:r>
          </a:p>
          <a:p>
            <a:r>
              <a:rPr lang="en-US" dirty="0" smtClean="0">
                <a:solidFill>
                  <a:srgbClr val="212121"/>
                </a:solidFill>
                <a:latin typeface="open sans"/>
              </a:rPr>
              <a:t> </a:t>
            </a:r>
            <a:r>
              <a:rPr lang="en-US" dirty="0">
                <a:solidFill>
                  <a:srgbClr val="212121"/>
                </a:solidFill>
                <a:latin typeface="open sans"/>
              </a:rPr>
              <a:t>inside the &lt;resource&gt;&lt;/resource&gt; tag.</a:t>
            </a:r>
            <a:endParaRPr lang="en-US" b="0" i="0" dirty="0">
              <a:solidFill>
                <a:srgbClr val="212121"/>
              </a:solidFill>
              <a:effectLst/>
              <a:latin typeface="open sans"/>
            </a:endParaRPr>
          </a:p>
        </p:txBody>
      </p:sp>
      <p:sp>
        <p:nvSpPr>
          <p:cNvPr id="6" name="Rectangle 5"/>
          <p:cNvSpPr/>
          <p:nvPr/>
        </p:nvSpPr>
        <p:spPr>
          <a:xfrm>
            <a:off x="310190" y="2374052"/>
            <a:ext cx="3707629" cy="1846659"/>
          </a:xfrm>
          <a:prstGeom prst="rect">
            <a:avLst/>
          </a:prstGeom>
          <a:ln>
            <a:solidFill>
              <a:schemeClr val="accent1">
                <a:alpha val="98000"/>
              </a:schemeClr>
            </a:solidFill>
          </a:ln>
        </p:spPr>
        <p:txBody>
          <a:bodyPr wrap="square">
            <a:spAutoFit/>
          </a:bodyPr>
          <a:lstStyle/>
          <a:p>
            <a:r>
              <a:rPr lang="en-IN" b="1" dirty="0"/>
              <a:t>&lt;string-array name</a:t>
            </a:r>
            <a:r>
              <a:rPr lang="en-IN" b="1" dirty="0" smtClean="0"/>
              <a:t>=“country"&gt;</a:t>
            </a:r>
            <a:endParaRPr lang="en-IN" b="1" dirty="0"/>
          </a:p>
          <a:p>
            <a:r>
              <a:rPr lang="en-IN" b="1" dirty="0"/>
              <a:t>    &lt;</a:t>
            </a:r>
            <a:r>
              <a:rPr lang="en-IN" b="1" dirty="0" smtClean="0"/>
              <a:t>item&gt;India&lt;/</a:t>
            </a:r>
            <a:r>
              <a:rPr lang="en-IN" b="1" dirty="0"/>
              <a:t>item&gt;</a:t>
            </a:r>
          </a:p>
          <a:p>
            <a:r>
              <a:rPr lang="en-IN" b="1" dirty="0"/>
              <a:t>    &lt;</a:t>
            </a:r>
            <a:r>
              <a:rPr lang="en-IN" b="1" dirty="0" smtClean="0"/>
              <a:t>item&gt;USA&lt;/</a:t>
            </a:r>
            <a:r>
              <a:rPr lang="en-IN" b="1" dirty="0"/>
              <a:t>item&gt;</a:t>
            </a:r>
          </a:p>
          <a:p>
            <a:r>
              <a:rPr lang="en-IN" b="1" dirty="0"/>
              <a:t>    &lt;</a:t>
            </a:r>
            <a:r>
              <a:rPr lang="en-IN" b="1" dirty="0" smtClean="0"/>
              <a:t>item&gt;Africa&lt;/</a:t>
            </a:r>
            <a:r>
              <a:rPr lang="en-IN" b="1" dirty="0"/>
              <a:t>item&gt;</a:t>
            </a:r>
          </a:p>
          <a:p>
            <a:r>
              <a:rPr lang="en-IN" b="1" dirty="0"/>
              <a:t>    &lt;</a:t>
            </a:r>
            <a:r>
              <a:rPr lang="en-IN" b="1" dirty="0" smtClean="0"/>
              <a:t>item&gt;Norway&lt;/</a:t>
            </a:r>
            <a:r>
              <a:rPr lang="en-IN" b="1" dirty="0"/>
              <a:t>item&gt;</a:t>
            </a:r>
          </a:p>
          <a:p>
            <a:r>
              <a:rPr lang="en-IN" b="1" dirty="0"/>
              <a:t>&lt;/string-array&gt;</a:t>
            </a:r>
          </a:p>
        </p:txBody>
      </p:sp>
      <p:sp>
        <p:nvSpPr>
          <p:cNvPr id="9" name="Rectangle 1"/>
          <p:cNvSpPr>
            <a:spLocks noChangeArrowheads="1"/>
          </p:cNvSpPr>
          <p:nvPr/>
        </p:nvSpPr>
        <p:spPr bwMode="auto">
          <a:xfrm>
            <a:off x="5250872" y="770081"/>
            <a:ext cx="6941128" cy="575542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&lt;</a:t>
            </a:r>
            <a:r>
              <a:rPr kumimoji="0" lang="en-US" sz="1600" b="1" i="0" u="none" strike="noStrike" cap="none" normalizeH="0" baseline="0" dirty="0" err="1" smtClean="0">
                <a:ln>
                  <a:noFill/>
                </a:ln>
                <a:solidFill>
                  <a:schemeClr val="tx1"/>
                </a:solidFill>
                <a:effectLst/>
                <a:latin typeface="Times New Roman" pitchFamily="18" charset="0"/>
                <a:ea typeface="Calibri" pitchFamily="34" charset="0"/>
                <a:cs typeface="Times New Roman" pitchFamily="18" charset="0"/>
              </a:rPr>
              <a:t>LinearLayout</a:t>
            </a:r>
            <a:r>
              <a:rPr kumimoji="0" lang="en-US" sz="1600" b="1"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 </a:t>
            </a:r>
            <a:r>
              <a:rPr kumimoji="0" lang="en-US" sz="1600" b="1" i="0" u="none" strike="noStrike" cap="none" normalizeH="0" baseline="0" dirty="0" err="1" smtClean="0">
                <a:ln>
                  <a:noFill/>
                </a:ln>
                <a:solidFill>
                  <a:schemeClr val="tx1"/>
                </a:solidFill>
                <a:effectLst/>
                <a:latin typeface="Times New Roman" pitchFamily="18" charset="0"/>
                <a:ea typeface="Calibri" pitchFamily="34" charset="0"/>
                <a:cs typeface="Times New Roman" pitchFamily="18" charset="0"/>
              </a:rPr>
              <a:t>xmlns:android</a:t>
            </a:r>
            <a:r>
              <a:rPr kumimoji="0" lang="en-US" sz="1600" b="1"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="http://schemas.android.com/apk/res/android"</a:t>
            </a:r>
            <a:endParaRPr kumimoji="0" lang="en-US" sz="1100" b="1" i="0" u="none" strike="noStrike" cap="none" normalizeH="0" baseline="0" dirty="0" smtClean="0">
              <a:ln>
                <a:noFill/>
              </a:ln>
              <a:solidFill>
                <a:schemeClr val="tx1"/>
              </a:solidFill>
              <a:effectLst/>
              <a:latin typeface="Times New Roman" pitchFamily="18" charset="0"/>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1"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  </a:t>
            </a:r>
            <a:r>
              <a:rPr kumimoji="0" lang="en-US" sz="1600" b="1" i="0" u="none" strike="noStrike" cap="none" normalizeH="0" baseline="0" dirty="0" err="1" smtClean="0">
                <a:ln>
                  <a:noFill/>
                </a:ln>
                <a:solidFill>
                  <a:schemeClr val="tx1"/>
                </a:solidFill>
                <a:effectLst/>
                <a:latin typeface="Times New Roman" pitchFamily="18" charset="0"/>
                <a:ea typeface="Calibri" pitchFamily="34" charset="0"/>
                <a:cs typeface="Times New Roman" pitchFamily="18" charset="0"/>
              </a:rPr>
              <a:t>xmlns:app</a:t>
            </a:r>
            <a:r>
              <a:rPr kumimoji="0" lang="en-US" sz="1600" b="1"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="http://schemas.android.com/apk/res-auto"</a:t>
            </a:r>
            <a:endParaRPr kumimoji="0" lang="en-US" sz="1100" b="1" i="0" u="none" strike="noStrike" cap="none" normalizeH="0" baseline="0" dirty="0" smtClean="0">
              <a:ln>
                <a:noFill/>
              </a:ln>
              <a:solidFill>
                <a:schemeClr val="tx1"/>
              </a:solidFill>
              <a:effectLst/>
              <a:latin typeface="Times New Roman" pitchFamily="18" charset="0"/>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1"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    </a:t>
            </a:r>
            <a:r>
              <a:rPr kumimoji="0" lang="en-US" sz="1600" b="1" i="0" u="none" strike="noStrike" cap="none" normalizeH="0" baseline="0" dirty="0" err="1" smtClean="0">
                <a:ln>
                  <a:noFill/>
                </a:ln>
                <a:solidFill>
                  <a:schemeClr val="tx1"/>
                </a:solidFill>
                <a:effectLst/>
                <a:latin typeface="Times New Roman" pitchFamily="18" charset="0"/>
                <a:ea typeface="Calibri" pitchFamily="34" charset="0"/>
                <a:cs typeface="Times New Roman" pitchFamily="18" charset="0"/>
              </a:rPr>
              <a:t>xmlns:tools</a:t>
            </a:r>
            <a:r>
              <a:rPr kumimoji="0" lang="en-US" sz="1600" b="1"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="http://schemas.android.com/tools"</a:t>
            </a:r>
            <a:endParaRPr kumimoji="0" lang="en-US" sz="1100" b="1" i="0" u="none" strike="noStrike" cap="none" normalizeH="0" baseline="0" dirty="0" smtClean="0">
              <a:ln>
                <a:noFill/>
              </a:ln>
              <a:solidFill>
                <a:schemeClr val="tx1"/>
              </a:solidFill>
              <a:effectLst/>
              <a:latin typeface="Times New Roman" pitchFamily="18" charset="0"/>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1"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    </a:t>
            </a:r>
            <a:r>
              <a:rPr kumimoji="0" lang="en-US" sz="1600" b="1" i="0" u="none" strike="noStrike" cap="none" normalizeH="0" baseline="0" dirty="0" err="1" smtClean="0">
                <a:ln>
                  <a:noFill/>
                </a:ln>
                <a:solidFill>
                  <a:schemeClr val="tx1"/>
                </a:solidFill>
                <a:effectLst/>
                <a:latin typeface="Times New Roman" pitchFamily="18" charset="0"/>
                <a:ea typeface="Calibri" pitchFamily="34" charset="0"/>
                <a:cs typeface="Times New Roman" pitchFamily="18" charset="0"/>
              </a:rPr>
              <a:t>android:layout_width</a:t>
            </a:r>
            <a:r>
              <a:rPr kumimoji="0" lang="en-US" sz="1600" b="1"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a:t>
            </a:r>
            <a:r>
              <a:rPr kumimoji="0" lang="en-US" sz="1600" b="1" i="0" u="none" strike="noStrike" cap="none" normalizeH="0" baseline="0" dirty="0" err="1" smtClean="0">
                <a:ln>
                  <a:noFill/>
                </a:ln>
                <a:solidFill>
                  <a:schemeClr val="tx1"/>
                </a:solidFill>
                <a:effectLst/>
                <a:latin typeface="Times New Roman" pitchFamily="18" charset="0"/>
                <a:ea typeface="Calibri" pitchFamily="34" charset="0"/>
                <a:cs typeface="Times New Roman" pitchFamily="18" charset="0"/>
              </a:rPr>
              <a:t>match_parent</a:t>
            </a:r>
            <a:r>
              <a:rPr kumimoji="0" lang="en-US" sz="1600" b="1"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a:t>
            </a:r>
            <a:endParaRPr kumimoji="0" lang="en-US" sz="1100" b="1" i="0" u="none" strike="noStrike" cap="none" normalizeH="0" baseline="0" dirty="0" smtClean="0">
              <a:ln>
                <a:noFill/>
              </a:ln>
              <a:solidFill>
                <a:schemeClr val="tx1"/>
              </a:solidFill>
              <a:effectLst/>
              <a:latin typeface="Times New Roman" pitchFamily="18" charset="0"/>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1"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    </a:t>
            </a:r>
            <a:r>
              <a:rPr kumimoji="0" lang="en-US" sz="1600" b="1" i="0" u="none" strike="noStrike" cap="none" normalizeH="0" baseline="0" dirty="0" err="1" smtClean="0">
                <a:ln>
                  <a:noFill/>
                </a:ln>
                <a:solidFill>
                  <a:schemeClr val="tx1"/>
                </a:solidFill>
                <a:effectLst/>
                <a:latin typeface="Times New Roman" pitchFamily="18" charset="0"/>
                <a:ea typeface="Calibri" pitchFamily="34" charset="0"/>
                <a:cs typeface="Times New Roman" pitchFamily="18" charset="0"/>
              </a:rPr>
              <a:t>android:layout_height</a:t>
            </a:r>
            <a:r>
              <a:rPr kumimoji="0" lang="en-US" sz="1600" b="1"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a:t>
            </a:r>
            <a:r>
              <a:rPr kumimoji="0" lang="en-US" sz="1600" b="1" i="0" u="none" strike="noStrike" cap="none" normalizeH="0" baseline="0" dirty="0" err="1" smtClean="0">
                <a:ln>
                  <a:noFill/>
                </a:ln>
                <a:solidFill>
                  <a:schemeClr val="tx1"/>
                </a:solidFill>
                <a:effectLst/>
                <a:latin typeface="Times New Roman" pitchFamily="18" charset="0"/>
                <a:ea typeface="Calibri" pitchFamily="34" charset="0"/>
                <a:cs typeface="Times New Roman" pitchFamily="18" charset="0"/>
              </a:rPr>
              <a:t>match_parent</a:t>
            </a:r>
            <a:r>
              <a:rPr kumimoji="0" lang="en-US" sz="1600" b="1"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a:t>
            </a:r>
            <a:endParaRPr kumimoji="0" lang="en-US" sz="1100" b="1" i="0" u="none" strike="noStrike" cap="none" normalizeH="0" baseline="0" dirty="0" smtClean="0">
              <a:ln>
                <a:noFill/>
              </a:ln>
              <a:solidFill>
                <a:schemeClr val="tx1"/>
              </a:solidFill>
              <a:effectLst/>
              <a:latin typeface="Times New Roman" pitchFamily="18" charset="0"/>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1"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    </a:t>
            </a:r>
            <a:r>
              <a:rPr kumimoji="0" lang="en-US" sz="1600" b="1" i="0" u="none" strike="noStrike" cap="none" normalizeH="0" baseline="0" dirty="0" err="1" smtClean="0">
                <a:ln>
                  <a:noFill/>
                </a:ln>
                <a:solidFill>
                  <a:schemeClr val="tx1"/>
                </a:solidFill>
                <a:effectLst/>
                <a:latin typeface="Times New Roman" pitchFamily="18" charset="0"/>
                <a:ea typeface="Calibri" pitchFamily="34" charset="0"/>
                <a:cs typeface="Times New Roman" pitchFamily="18" charset="0"/>
              </a:rPr>
              <a:t>tools:context</a:t>
            </a:r>
            <a:r>
              <a:rPr kumimoji="0" lang="en-US" sz="1600" b="1"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a:t>
            </a:r>
            <a:r>
              <a:rPr kumimoji="0" lang="en-US" sz="1600" b="1" i="0" u="none" strike="noStrike" cap="none" normalizeH="0" baseline="0" dirty="0" err="1" smtClean="0">
                <a:ln>
                  <a:noFill/>
                </a:ln>
                <a:solidFill>
                  <a:schemeClr val="tx1"/>
                </a:solidFill>
                <a:effectLst/>
                <a:latin typeface="Times New Roman" pitchFamily="18" charset="0"/>
                <a:ea typeface="Calibri" pitchFamily="34" charset="0"/>
                <a:cs typeface="Times New Roman" pitchFamily="18" charset="0"/>
              </a:rPr>
              <a:t>MainActivity</a:t>
            </a:r>
            <a:r>
              <a:rPr kumimoji="0" lang="en-US" sz="1600" b="1"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a:t>
            </a:r>
            <a:endParaRPr kumimoji="0" lang="en-US" sz="1100" b="1" i="0" u="none" strike="noStrike" cap="none" normalizeH="0" baseline="0" dirty="0" smtClean="0">
              <a:ln>
                <a:noFill/>
              </a:ln>
              <a:solidFill>
                <a:schemeClr val="tx1"/>
              </a:solidFill>
              <a:effectLst/>
              <a:latin typeface="Times New Roman" pitchFamily="18" charset="0"/>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1"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    </a:t>
            </a:r>
            <a:r>
              <a:rPr kumimoji="0" lang="en-US" sz="1600" b="1" i="0" u="none" strike="noStrike" cap="none" normalizeH="0" baseline="0" dirty="0" err="1" smtClean="0">
                <a:ln>
                  <a:noFill/>
                </a:ln>
                <a:solidFill>
                  <a:schemeClr val="tx1"/>
                </a:solidFill>
                <a:effectLst/>
                <a:latin typeface="Times New Roman" pitchFamily="18" charset="0"/>
                <a:ea typeface="Calibri" pitchFamily="34" charset="0"/>
                <a:cs typeface="Times New Roman" pitchFamily="18" charset="0"/>
              </a:rPr>
              <a:t>android:orientation</a:t>
            </a:r>
            <a:r>
              <a:rPr kumimoji="0" lang="en-US" sz="1600" b="1"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="vertical"</a:t>
            </a:r>
            <a:endParaRPr kumimoji="0" lang="en-US" sz="1100" b="1" i="0" u="none" strike="noStrike" cap="none" normalizeH="0" baseline="0" dirty="0" smtClean="0">
              <a:ln>
                <a:noFill/>
              </a:ln>
              <a:solidFill>
                <a:schemeClr val="tx1"/>
              </a:solidFill>
              <a:effectLst/>
              <a:latin typeface="Times New Roman" pitchFamily="18" charset="0"/>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1"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    </a:t>
            </a:r>
            <a:r>
              <a:rPr kumimoji="0" lang="en-US" sz="1600" b="1" i="0" u="none" strike="noStrike" cap="none" normalizeH="0" baseline="0" dirty="0" err="1" smtClean="0">
                <a:ln>
                  <a:noFill/>
                </a:ln>
                <a:solidFill>
                  <a:schemeClr val="tx1"/>
                </a:solidFill>
                <a:effectLst/>
                <a:latin typeface="Times New Roman" pitchFamily="18" charset="0"/>
                <a:ea typeface="Calibri" pitchFamily="34" charset="0"/>
                <a:cs typeface="Times New Roman" pitchFamily="18" charset="0"/>
              </a:rPr>
              <a:t>android:padding</a:t>
            </a:r>
            <a:r>
              <a:rPr kumimoji="0" lang="en-US" sz="1600" b="1"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="20dp"&gt;</a:t>
            </a:r>
            <a:endParaRPr kumimoji="0" lang="en-US" sz="1100" b="1" i="0" u="none" strike="noStrike" cap="none" normalizeH="0" baseline="0" dirty="0" smtClean="0">
              <a:ln>
                <a:noFill/>
              </a:ln>
              <a:solidFill>
                <a:schemeClr val="tx1"/>
              </a:solidFill>
              <a:effectLst/>
              <a:latin typeface="Times New Roman" pitchFamily="18" charset="0"/>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1"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     &lt;Spinner</a:t>
            </a:r>
            <a:endParaRPr kumimoji="0" lang="en-US" sz="1100" b="1" i="0" u="none" strike="noStrike" cap="none" normalizeH="0" baseline="0" dirty="0" smtClean="0">
              <a:ln>
                <a:noFill/>
              </a:ln>
              <a:solidFill>
                <a:schemeClr val="tx1"/>
              </a:solidFill>
              <a:effectLst/>
              <a:latin typeface="Times New Roman" pitchFamily="18" charset="0"/>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1"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        </a:t>
            </a:r>
            <a:r>
              <a:rPr kumimoji="0" lang="en-US" sz="1600" b="1" i="0" u="none" strike="noStrike" cap="none" normalizeH="0" baseline="0" dirty="0" err="1" smtClean="0">
                <a:ln>
                  <a:noFill/>
                </a:ln>
                <a:solidFill>
                  <a:schemeClr val="tx1"/>
                </a:solidFill>
                <a:effectLst/>
                <a:latin typeface="Times New Roman" pitchFamily="18" charset="0"/>
                <a:ea typeface="Calibri" pitchFamily="34" charset="0"/>
                <a:cs typeface="Times New Roman" pitchFamily="18" charset="0"/>
              </a:rPr>
              <a:t>android:id</a:t>
            </a:r>
            <a:r>
              <a:rPr kumimoji="0" lang="en-US" sz="1600" b="1"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="@+id/spinner"</a:t>
            </a:r>
            <a:endParaRPr kumimoji="0" lang="en-US" sz="1100" b="1" i="0" u="none" strike="noStrike" cap="none" normalizeH="0" baseline="0" dirty="0" smtClean="0">
              <a:ln>
                <a:noFill/>
              </a:ln>
              <a:solidFill>
                <a:schemeClr val="tx1"/>
              </a:solidFill>
              <a:effectLst/>
              <a:latin typeface="Times New Roman" pitchFamily="18" charset="0"/>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1"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        </a:t>
            </a:r>
            <a:r>
              <a:rPr kumimoji="0" lang="en-US" sz="1600" b="1" i="0" u="none" strike="noStrike" cap="none" normalizeH="0" baseline="0" dirty="0" err="1" smtClean="0">
                <a:ln>
                  <a:noFill/>
                </a:ln>
                <a:solidFill>
                  <a:schemeClr val="tx1"/>
                </a:solidFill>
                <a:effectLst/>
                <a:latin typeface="Times New Roman" pitchFamily="18" charset="0"/>
                <a:ea typeface="Calibri" pitchFamily="34" charset="0"/>
                <a:cs typeface="Times New Roman" pitchFamily="18" charset="0"/>
              </a:rPr>
              <a:t>android:layout_width</a:t>
            </a:r>
            <a:r>
              <a:rPr kumimoji="0" lang="en-US" sz="1600" b="1"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="227dp"</a:t>
            </a:r>
            <a:endParaRPr kumimoji="0" lang="en-US" sz="1100" b="1" i="0" u="none" strike="noStrike" cap="none" normalizeH="0" baseline="0" dirty="0" smtClean="0">
              <a:ln>
                <a:noFill/>
              </a:ln>
              <a:solidFill>
                <a:schemeClr val="tx1"/>
              </a:solidFill>
              <a:effectLst/>
              <a:latin typeface="Times New Roman" pitchFamily="18" charset="0"/>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1"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        </a:t>
            </a:r>
            <a:r>
              <a:rPr kumimoji="0" lang="en-US" sz="1600" b="1" i="0" u="none" strike="noStrike" cap="none" normalizeH="0" baseline="0" dirty="0" err="1" smtClean="0">
                <a:ln>
                  <a:noFill/>
                </a:ln>
                <a:solidFill>
                  <a:schemeClr val="tx1"/>
                </a:solidFill>
                <a:effectLst/>
                <a:latin typeface="Times New Roman" pitchFamily="18" charset="0"/>
                <a:ea typeface="Calibri" pitchFamily="34" charset="0"/>
                <a:cs typeface="Times New Roman" pitchFamily="18" charset="0"/>
              </a:rPr>
              <a:t>android:layout_height</a:t>
            </a:r>
            <a:r>
              <a:rPr kumimoji="0" lang="en-US" sz="1600" b="1"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="97dp"</a:t>
            </a:r>
            <a:endParaRPr kumimoji="0" lang="en-US" sz="1100" b="1" i="0" u="none" strike="noStrike" cap="none" normalizeH="0" baseline="0" dirty="0" smtClean="0">
              <a:ln>
                <a:noFill/>
              </a:ln>
              <a:solidFill>
                <a:schemeClr val="tx1"/>
              </a:solidFill>
              <a:effectLst/>
              <a:latin typeface="Times New Roman" pitchFamily="18" charset="0"/>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1" i="0" u="none" strike="noStrike" cap="none" normalizeH="0" baseline="0" dirty="0" smtClean="0">
                <a:ln>
                  <a:noFill/>
                </a:ln>
                <a:solidFill>
                  <a:srgbClr val="FF0000"/>
                </a:solidFill>
                <a:effectLst/>
                <a:latin typeface="Times New Roman" pitchFamily="18" charset="0"/>
                <a:ea typeface="Calibri" pitchFamily="34" charset="0"/>
                <a:cs typeface="Times New Roman" pitchFamily="18" charset="0"/>
              </a:rPr>
              <a:t>         </a:t>
            </a:r>
            <a:r>
              <a:rPr kumimoji="0" lang="en-US" sz="1600" b="1" i="0" u="none" strike="noStrike" cap="none" normalizeH="0" baseline="0" dirty="0" err="1" smtClean="0">
                <a:ln>
                  <a:noFill/>
                </a:ln>
                <a:solidFill>
                  <a:srgbClr val="FF0000"/>
                </a:solidFill>
                <a:effectLst/>
                <a:latin typeface="Times New Roman" pitchFamily="18" charset="0"/>
                <a:ea typeface="Calibri" pitchFamily="34" charset="0"/>
                <a:cs typeface="Times New Roman" pitchFamily="18" charset="0"/>
              </a:rPr>
              <a:t>android:entries</a:t>
            </a:r>
            <a:r>
              <a:rPr kumimoji="0" lang="en-US" sz="1600" b="1" i="0" u="none" strike="noStrike" cap="none" normalizeH="0" baseline="0" dirty="0" smtClean="0">
                <a:ln>
                  <a:noFill/>
                </a:ln>
                <a:solidFill>
                  <a:srgbClr val="FF0000"/>
                </a:solidFill>
                <a:effectLst/>
                <a:latin typeface="Times New Roman" pitchFamily="18" charset="0"/>
                <a:ea typeface="Calibri" pitchFamily="34" charset="0"/>
                <a:cs typeface="Times New Roman" pitchFamily="18" charset="0"/>
              </a:rPr>
              <a:t>="@array/country" </a:t>
            </a:r>
            <a:r>
              <a:rPr kumimoji="0" lang="en-US" sz="1600" b="1"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/&gt;</a:t>
            </a:r>
            <a:endParaRPr kumimoji="0" lang="en-US" sz="1100" b="1" i="0" u="none" strike="noStrike" cap="none" normalizeH="0" baseline="0" dirty="0" smtClean="0">
              <a:ln>
                <a:noFill/>
              </a:ln>
              <a:solidFill>
                <a:schemeClr val="tx1"/>
              </a:solidFill>
              <a:effectLst/>
              <a:latin typeface="Times New Roman" pitchFamily="18" charset="0"/>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1"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     </a:t>
            </a:r>
            <a:endParaRPr kumimoji="0" lang="en-US" sz="1100" b="1" i="0" u="none" strike="noStrike" cap="none" normalizeH="0" baseline="0" dirty="0" smtClean="0">
              <a:ln>
                <a:noFill/>
              </a:ln>
              <a:solidFill>
                <a:schemeClr val="tx1"/>
              </a:solidFill>
              <a:effectLst/>
              <a:latin typeface="Times New Roman" pitchFamily="18" charset="0"/>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1"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&lt;</a:t>
            </a:r>
            <a:r>
              <a:rPr kumimoji="0" lang="en-US" sz="1600" b="1" i="0" u="none" strike="noStrike" cap="none" normalizeH="0" baseline="0" dirty="0" err="1" smtClean="0">
                <a:ln>
                  <a:noFill/>
                </a:ln>
                <a:solidFill>
                  <a:schemeClr val="tx1"/>
                </a:solidFill>
                <a:effectLst/>
                <a:latin typeface="Times New Roman" pitchFamily="18" charset="0"/>
                <a:ea typeface="Calibri" pitchFamily="34" charset="0"/>
                <a:cs typeface="Times New Roman" pitchFamily="18" charset="0"/>
              </a:rPr>
              <a:t>TextView</a:t>
            </a:r>
            <a:endParaRPr kumimoji="0" lang="en-US" sz="1100" b="1" i="0" u="none" strike="noStrike" cap="none" normalizeH="0" baseline="0" dirty="0" smtClean="0">
              <a:ln>
                <a:noFill/>
              </a:ln>
              <a:solidFill>
                <a:schemeClr val="tx1"/>
              </a:solidFill>
              <a:effectLst/>
              <a:latin typeface="Times New Roman" pitchFamily="18" charset="0"/>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1"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         </a:t>
            </a:r>
            <a:r>
              <a:rPr kumimoji="0" lang="en-US" sz="1600" b="1" i="0" u="none" strike="noStrike" cap="none" normalizeH="0" baseline="0" dirty="0" err="1" smtClean="0">
                <a:ln>
                  <a:noFill/>
                </a:ln>
                <a:solidFill>
                  <a:schemeClr val="tx1"/>
                </a:solidFill>
                <a:effectLst/>
                <a:latin typeface="Times New Roman" pitchFamily="18" charset="0"/>
                <a:ea typeface="Calibri" pitchFamily="34" charset="0"/>
                <a:cs typeface="Times New Roman" pitchFamily="18" charset="0"/>
              </a:rPr>
              <a:t>android:id</a:t>
            </a:r>
            <a:r>
              <a:rPr kumimoji="0" lang="en-US" sz="1600" b="1"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="@+id/</a:t>
            </a:r>
            <a:r>
              <a:rPr kumimoji="0" lang="en-US" sz="1600" b="1" i="0" u="none" strike="noStrike" cap="none" normalizeH="0" baseline="0" dirty="0" err="1" smtClean="0">
                <a:ln>
                  <a:noFill/>
                </a:ln>
                <a:solidFill>
                  <a:schemeClr val="tx1"/>
                </a:solidFill>
                <a:effectLst/>
                <a:latin typeface="Times New Roman" pitchFamily="18" charset="0"/>
                <a:ea typeface="Calibri" pitchFamily="34" charset="0"/>
                <a:cs typeface="Times New Roman" pitchFamily="18" charset="0"/>
              </a:rPr>
              <a:t>tv</a:t>
            </a:r>
            <a:r>
              <a:rPr kumimoji="0" lang="en-US" sz="1600" b="1"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a:t>
            </a:r>
            <a:endParaRPr kumimoji="0" lang="en-US" sz="1100" b="1" i="0" u="none" strike="noStrike" cap="none" normalizeH="0" baseline="0" dirty="0" smtClean="0">
              <a:ln>
                <a:noFill/>
              </a:ln>
              <a:solidFill>
                <a:schemeClr val="tx1"/>
              </a:solidFill>
              <a:effectLst/>
              <a:latin typeface="Times New Roman" pitchFamily="18" charset="0"/>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1"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         </a:t>
            </a:r>
            <a:r>
              <a:rPr kumimoji="0" lang="en-US" sz="1600" b="1" i="0" u="none" strike="noStrike" cap="none" normalizeH="0" baseline="0" dirty="0" err="1" smtClean="0">
                <a:ln>
                  <a:noFill/>
                </a:ln>
                <a:solidFill>
                  <a:schemeClr val="tx1"/>
                </a:solidFill>
                <a:effectLst/>
                <a:latin typeface="Times New Roman" pitchFamily="18" charset="0"/>
                <a:ea typeface="Calibri" pitchFamily="34" charset="0"/>
                <a:cs typeface="Times New Roman" pitchFamily="18" charset="0"/>
              </a:rPr>
              <a:t>android:layout_width</a:t>
            </a:r>
            <a:r>
              <a:rPr kumimoji="0" lang="en-US" sz="1600" b="1"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="285dp"</a:t>
            </a:r>
            <a:endParaRPr kumimoji="0" lang="en-US" sz="1100" b="1" i="0" u="none" strike="noStrike" cap="none" normalizeH="0" baseline="0" dirty="0" smtClean="0">
              <a:ln>
                <a:noFill/>
              </a:ln>
              <a:solidFill>
                <a:schemeClr val="tx1"/>
              </a:solidFill>
              <a:effectLst/>
              <a:latin typeface="Times New Roman" pitchFamily="18" charset="0"/>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1"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         </a:t>
            </a:r>
            <a:r>
              <a:rPr kumimoji="0" lang="en-US" sz="1600" b="1" i="0" u="none" strike="noStrike" cap="none" normalizeH="0" baseline="0" dirty="0" err="1" smtClean="0">
                <a:ln>
                  <a:noFill/>
                </a:ln>
                <a:solidFill>
                  <a:schemeClr val="tx1"/>
                </a:solidFill>
                <a:effectLst/>
                <a:latin typeface="Times New Roman" pitchFamily="18" charset="0"/>
                <a:ea typeface="Calibri" pitchFamily="34" charset="0"/>
                <a:cs typeface="Times New Roman" pitchFamily="18" charset="0"/>
              </a:rPr>
              <a:t>android:layout_height</a:t>
            </a:r>
            <a:r>
              <a:rPr kumimoji="0" lang="en-US" sz="1600" b="1"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="198dp"</a:t>
            </a:r>
            <a:endParaRPr kumimoji="0" lang="en-US" sz="1100" b="1" i="0" u="none" strike="noStrike" cap="none" normalizeH="0" baseline="0" dirty="0" smtClean="0">
              <a:ln>
                <a:noFill/>
              </a:ln>
              <a:solidFill>
                <a:schemeClr val="tx1"/>
              </a:solidFill>
              <a:effectLst/>
              <a:latin typeface="Times New Roman" pitchFamily="18" charset="0"/>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1"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         </a:t>
            </a:r>
            <a:r>
              <a:rPr kumimoji="0" lang="en-US" sz="1600" b="1" i="0" u="none" strike="noStrike" cap="none" normalizeH="0" baseline="0" dirty="0" err="1" smtClean="0">
                <a:ln>
                  <a:noFill/>
                </a:ln>
                <a:solidFill>
                  <a:schemeClr val="tx1"/>
                </a:solidFill>
                <a:effectLst/>
                <a:latin typeface="Times New Roman" pitchFamily="18" charset="0"/>
                <a:ea typeface="Calibri" pitchFamily="34" charset="0"/>
                <a:cs typeface="Times New Roman" pitchFamily="18" charset="0"/>
              </a:rPr>
              <a:t>android:text</a:t>
            </a:r>
            <a:r>
              <a:rPr kumimoji="0" lang="en-US" sz="1600" b="1"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a:t>
            </a:r>
            <a:r>
              <a:rPr kumimoji="0" lang="en-US" sz="1600" b="1" i="0" u="none" strike="noStrike" cap="none" normalizeH="0" baseline="0" dirty="0" err="1" smtClean="0">
                <a:ln>
                  <a:noFill/>
                </a:ln>
                <a:solidFill>
                  <a:schemeClr val="tx1"/>
                </a:solidFill>
                <a:effectLst/>
                <a:latin typeface="Times New Roman" pitchFamily="18" charset="0"/>
                <a:ea typeface="Calibri" pitchFamily="34" charset="0"/>
                <a:cs typeface="Times New Roman" pitchFamily="18" charset="0"/>
              </a:rPr>
              <a:t>TextView</a:t>
            </a:r>
            <a:r>
              <a:rPr kumimoji="0" lang="en-US" sz="1600" b="1"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a:t>
            </a:r>
            <a:endParaRPr kumimoji="0" lang="en-US" sz="1100" b="1" i="0" u="none" strike="noStrike" cap="none" normalizeH="0" baseline="0" dirty="0" smtClean="0">
              <a:ln>
                <a:noFill/>
              </a:ln>
              <a:solidFill>
                <a:schemeClr val="tx1"/>
              </a:solidFill>
              <a:effectLst/>
              <a:latin typeface="Times New Roman" pitchFamily="18" charset="0"/>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1"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         </a:t>
            </a:r>
            <a:r>
              <a:rPr kumimoji="0" lang="en-US" sz="1600" b="1" i="0" u="none" strike="noStrike" cap="none" normalizeH="0" baseline="0" dirty="0" err="1" smtClean="0">
                <a:ln>
                  <a:noFill/>
                </a:ln>
                <a:solidFill>
                  <a:schemeClr val="tx1"/>
                </a:solidFill>
                <a:effectLst/>
                <a:latin typeface="Times New Roman" pitchFamily="18" charset="0"/>
                <a:ea typeface="Calibri" pitchFamily="34" charset="0"/>
                <a:cs typeface="Times New Roman" pitchFamily="18" charset="0"/>
              </a:rPr>
              <a:t>android:padding</a:t>
            </a:r>
            <a:r>
              <a:rPr kumimoji="0" lang="en-US" sz="1600" b="1"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="20dp"</a:t>
            </a:r>
            <a:endParaRPr kumimoji="0" lang="en-US" sz="1100" b="1" i="0" u="none" strike="noStrike" cap="none" normalizeH="0" baseline="0" dirty="0" smtClean="0">
              <a:ln>
                <a:noFill/>
              </a:ln>
              <a:solidFill>
                <a:schemeClr val="tx1"/>
              </a:solidFill>
              <a:effectLst/>
              <a:latin typeface="Times New Roman" pitchFamily="18" charset="0"/>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1"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         </a:t>
            </a:r>
            <a:r>
              <a:rPr kumimoji="0" lang="en-US" sz="1600" b="1" i="0" u="none" strike="noStrike" cap="none" normalizeH="0" baseline="0" dirty="0" err="1" smtClean="0">
                <a:ln>
                  <a:noFill/>
                </a:ln>
                <a:solidFill>
                  <a:schemeClr val="tx1"/>
                </a:solidFill>
                <a:effectLst/>
                <a:latin typeface="Times New Roman" pitchFamily="18" charset="0"/>
                <a:ea typeface="Calibri" pitchFamily="34" charset="0"/>
                <a:cs typeface="Times New Roman" pitchFamily="18" charset="0"/>
              </a:rPr>
              <a:t>android:layout_marginTop</a:t>
            </a:r>
            <a:r>
              <a:rPr kumimoji="0" lang="en-US" sz="1600" b="1"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="50dp"/&gt;</a:t>
            </a:r>
            <a:endParaRPr kumimoji="0" lang="en-US" sz="1100" b="1" i="0" u="none" strike="noStrike" cap="none" normalizeH="0" baseline="0" dirty="0" smtClean="0">
              <a:ln>
                <a:noFill/>
              </a:ln>
              <a:solidFill>
                <a:schemeClr val="tx1"/>
              </a:solidFill>
              <a:effectLst/>
              <a:latin typeface="Times New Roman" pitchFamily="18" charset="0"/>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1"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&lt;/</a:t>
            </a:r>
            <a:r>
              <a:rPr kumimoji="0" lang="en-US" sz="1600" b="1" i="0" u="none" strike="noStrike" cap="none" normalizeH="0" baseline="0" dirty="0" err="1" smtClean="0">
                <a:ln>
                  <a:noFill/>
                </a:ln>
                <a:solidFill>
                  <a:schemeClr val="tx1"/>
                </a:solidFill>
                <a:effectLst/>
                <a:latin typeface="Times New Roman" pitchFamily="18" charset="0"/>
                <a:ea typeface="Calibri" pitchFamily="34" charset="0"/>
                <a:cs typeface="Times New Roman" pitchFamily="18" charset="0"/>
              </a:rPr>
              <a:t>LinearLayout</a:t>
            </a:r>
            <a:r>
              <a:rPr kumimoji="0" lang="en-US" sz="1600" b="1"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&gt;</a:t>
            </a:r>
            <a:endParaRPr kumimoji="0" lang="en-US" sz="1800" b="1" i="0" u="none" strike="noStrike" cap="none" normalizeH="0" baseline="0" dirty="0" smtClean="0">
              <a:ln>
                <a:noFill/>
              </a:ln>
              <a:solidFill>
                <a:schemeClr val="tx1"/>
              </a:solidFill>
              <a:effectLst/>
              <a:latin typeface="Times New Roman" pitchFamily="18" charset="0"/>
              <a:cs typeface="Times New Roman" pitchFamily="18" charset="0"/>
            </a:endParaRPr>
          </a:p>
        </p:txBody>
      </p:sp>
      <p:sp>
        <p:nvSpPr>
          <p:cNvPr id="9217" name="Rectangle 1"/>
          <p:cNvSpPr>
            <a:spLocks noChangeArrowheads="1"/>
          </p:cNvSpPr>
          <p:nvPr/>
        </p:nvSpPr>
        <p:spPr bwMode="auto">
          <a:xfrm>
            <a:off x="5430982" y="318655"/>
            <a:ext cx="5334000" cy="43088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200" b="1" i="0" u="none" strike="noStrike" cap="none" normalizeH="0" baseline="0" dirty="0" smtClean="0">
                <a:ln>
                  <a:noFill/>
                </a:ln>
                <a:solidFill>
                  <a:schemeClr val="tx1"/>
                </a:solidFill>
                <a:effectLst/>
                <a:latin typeface="Arial" pitchFamily="34" charset="0"/>
                <a:ea typeface="Calibri" pitchFamily="34" charset="0"/>
                <a:cs typeface="Times New Roman" pitchFamily="18" charset="0"/>
              </a:rPr>
              <a:t>Activity_main.xml</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0" name="Rectangle 9"/>
          <p:cNvSpPr/>
          <p:nvPr/>
        </p:nvSpPr>
        <p:spPr>
          <a:xfrm>
            <a:off x="445705" y="1754204"/>
            <a:ext cx="1564852" cy="430887"/>
          </a:xfrm>
          <a:prstGeom prst="rect">
            <a:avLst/>
          </a:prstGeom>
        </p:spPr>
        <p:txBody>
          <a:bodyPr wrap="none">
            <a:spAutoFit/>
          </a:bodyPr>
          <a:lstStyle/>
          <a:p>
            <a:r>
              <a:rPr lang="en-US" sz="2200" b="1" dirty="0" smtClean="0">
                <a:latin typeface="Arial" pitchFamily="34" charset="0"/>
                <a:ea typeface="Calibri" pitchFamily="34" charset="0"/>
                <a:cs typeface="Times New Roman" pitchFamily="18" charset="0"/>
              </a:rPr>
              <a:t>String.xml</a:t>
            </a:r>
          </a:p>
        </p:txBody>
      </p:sp>
    </p:spTree>
    <p:extLst>
      <p:ext uri="{BB962C8B-B14F-4D97-AF65-F5344CB8AC3E}">
        <p14:creationId xmlns:p14="http://schemas.microsoft.com/office/powerpoint/2010/main" val="949364189"/>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0" name="Rectangle 6"/>
          <p:cNvSpPr>
            <a:spLocks noChangeArrowheads="1"/>
          </p:cNvSpPr>
          <p:nvPr/>
        </p:nvSpPr>
        <p:spPr bwMode="auto">
          <a:xfrm>
            <a:off x="346363" y="1080678"/>
            <a:ext cx="7370619" cy="5432256"/>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public class </a:t>
            </a:r>
            <a:r>
              <a:rPr kumimoji="0" lang="en-US" sz="1600" b="0" i="0" u="none" strike="noStrike" cap="none" normalizeH="0" baseline="0" dirty="0" err="1" smtClean="0">
                <a:ln>
                  <a:noFill/>
                </a:ln>
                <a:solidFill>
                  <a:schemeClr val="tx1"/>
                </a:solidFill>
                <a:effectLst/>
                <a:latin typeface="Times New Roman" pitchFamily="18" charset="0"/>
                <a:ea typeface="Calibri" pitchFamily="34" charset="0"/>
                <a:cs typeface="Times New Roman" pitchFamily="18" charset="0"/>
              </a:rPr>
              <a:t>MainActivity</a:t>
            </a:r>
            <a:r>
              <a:rPr kumimoji="0" lang="en-US" sz="16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 extends </a:t>
            </a:r>
            <a:r>
              <a:rPr kumimoji="0" lang="en-US" sz="1600" b="0" i="0" u="none" strike="noStrike" cap="none" normalizeH="0" baseline="0" dirty="0" err="1" smtClean="0">
                <a:ln>
                  <a:noFill/>
                </a:ln>
                <a:solidFill>
                  <a:schemeClr val="tx1"/>
                </a:solidFill>
                <a:effectLst/>
                <a:latin typeface="Times New Roman" pitchFamily="18" charset="0"/>
                <a:ea typeface="Calibri" pitchFamily="34" charset="0"/>
                <a:cs typeface="Times New Roman" pitchFamily="18" charset="0"/>
              </a:rPr>
              <a:t>AppCompatActivity</a:t>
            </a:r>
            <a:r>
              <a:rPr kumimoji="0" lang="en-US" sz="16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 implements </a:t>
            </a:r>
            <a:r>
              <a:rPr kumimoji="0" lang="en-US" sz="1600" b="0" i="0" u="none" strike="noStrike" cap="none" normalizeH="0" baseline="0" dirty="0" err="1" smtClean="0">
                <a:ln>
                  <a:noFill/>
                </a:ln>
                <a:solidFill>
                  <a:schemeClr val="tx1"/>
                </a:solidFill>
                <a:effectLst/>
                <a:latin typeface="Times New Roman" pitchFamily="18" charset="0"/>
                <a:ea typeface="Calibri" pitchFamily="34" charset="0"/>
                <a:cs typeface="Times New Roman" pitchFamily="18" charset="0"/>
              </a:rPr>
              <a:t>AdapterView.OnItemSelectedListener</a:t>
            </a:r>
            <a:r>
              <a:rPr kumimoji="0" lang="en-US" sz="16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  </a:t>
            </a:r>
            <a:endParaRPr kumimoji="0" lang="en-US" sz="1600" b="0" i="0" u="none" strike="noStrike" cap="none" normalizeH="0" baseline="0" dirty="0" smtClean="0">
              <a:ln>
                <a:noFill/>
              </a:ln>
              <a:solidFill>
                <a:schemeClr val="tx1"/>
              </a:solidFill>
              <a:effectLst/>
              <a:latin typeface="Times New Roman" pitchFamily="18" charset="0"/>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a:t>
            </a:r>
            <a:endParaRPr kumimoji="0" lang="en-US" sz="1600" b="0" i="0" u="none" strike="noStrike" cap="none" normalizeH="0" baseline="0" dirty="0" smtClean="0">
              <a:ln>
                <a:noFill/>
              </a:ln>
              <a:solidFill>
                <a:schemeClr val="tx1"/>
              </a:solidFill>
              <a:effectLst/>
              <a:latin typeface="Times New Roman" pitchFamily="18" charset="0"/>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        @Override</a:t>
            </a:r>
            <a:endParaRPr kumimoji="0" lang="en-US" sz="1600" b="0" i="0" u="none" strike="noStrike" cap="none" normalizeH="0" baseline="0" dirty="0" smtClean="0">
              <a:ln>
                <a:noFill/>
              </a:ln>
              <a:solidFill>
                <a:schemeClr val="tx1"/>
              </a:solidFill>
              <a:effectLst/>
              <a:latin typeface="Times New Roman" pitchFamily="18" charset="0"/>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    protected void </a:t>
            </a:r>
            <a:r>
              <a:rPr kumimoji="0" lang="en-US" sz="1600" b="0" i="0" u="none" strike="noStrike" cap="none" normalizeH="0" baseline="0" dirty="0" err="1" smtClean="0">
                <a:ln>
                  <a:noFill/>
                </a:ln>
                <a:solidFill>
                  <a:schemeClr val="tx1"/>
                </a:solidFill>
                <a:effectLst/>
                <a:latin typeface="Times New Roman" pitchFamily="18" charset="0"/>
                <a:ea typeface="Calibri" pitchFamily="34" charset="0"/>
                <a:cs typeface="Times New Roman" pitchFamily="18" charset="0"/>
              </a:rPr>
              <a:t>onCreate</a:t>
            </a:r>
            <a:r>
              <a:rPr kumimoji="0" lang="en-US" sz="16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(Bundle </a:t>
            </a:r>
            <a:r>
              <a:rPr kumimoji="0" lang="en-US" sz="1600" b="0" i="0" u="none" strike="noStrike" cap="none" normalizeH="0" baseline="0" dirty="0" err="1" smtClean="0">
                <a:ln>
                  <a:noFill/>
                </a:ln>
                <a:solidFill>
                  <a:schemeClr val="tx1"/>
                </a:solidFill>
                <a:effectLst/>
                <a:latin typeface="Times New Roman" pitchFamily="18" charset="0"/>
                <a:ea typeface="Calibri" pitchFamily="34" charset="0"/>
                <a:cs typeface="Times New Roman" pitchFamily="18" charset="0"/>
              </a:rPr>
              <a:t>savedInstanceState</a:t>
            </a:r>
            <a:r>
              <a:rPr kumimoji="0" lang="en-US" sz="16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 {</a:t>
            </a:r>
            <a:endParaRPr kumimoji="0" lang="en-US" sz="1600" b="0" i="0" u="none" strike="noStrike" cap="none" normalizeH="0" baseline="0" dirty="0" smtClean="0">
              <a:ln>
                <a:noFill/>
              </a:ln>
              <a:solidFill>
                <a:schemeClr val="tx1"/>
              </a:solidFill>
              <a:effectLst/>
              <a:latin typeface="Times New Roman" pitchFamily="18" charset="0"/>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        </a:t>
            </a:r>
            <a:r>
              <a:rPr kumimoji="0" lang="en-US" sz="1600" b="0" i="0" u="none" strike="noStrike" cap="none" normalizeH="0" baseline="0" dirty="0" err="1" smtClean="0">
                <a:ln>
                  <a:noFill/>
                </a:ln>
                <a:solidFill>
                  <a:schemeClr val="tx1"/>
                </a:solidFill>
                <a:effectLst/>
                <a:latin typeface="Times New Roman" pitchFamily="18" charset="0"/>
                <a:ea typeface="Calibri" pitchFamily="34" charset="0"/>
                <a:cs typeface="Times New Roman" pitchFamily="18" charset="0"/>
              </a:rPr>
              <a:t>super.onCreate</a:t>
            </a:r>
            <a:r>
              <a:rPr kumimoji="0" lang="en-US" sz="16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a:t>
            </a:r>
            <a:r>
              <a:rPr kumimoji="0" lang="en-US" sz="1600" b="0" i="0" u="none" strike="noStrike" cap="none" normalizeH="0" baseline="0" dirty="0" err="1" smtClean="0">
                <a:ln>
                  <a:noFill/>
                </a:ln>
                <a:solidFill>
                  <a:schemeClr val="tx1"/>
                </a:solidFill>
                <a:effectLst/>
                <a:latin typeface="Times New Roman" pitchFamily="18" charset="0"/>
                <a:ea typeface="Calibri" pitchFamily="34" charset="0"/>
                <a:cs typeface="Times New Roman" pitchFamily="18" charset="0"/>
              </a:rPr>
              <a:t>savedInstanceState</a:t>
            </a:r>
            <a:r>
              <a:rPr kumimoji="0" lang="en-US" sz="16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a:t>
            </a:r>
            <a:endParaRPr kumimoji="0" lang="en-US" sz="1600" b="0" i="0" u="none" strike="noStrike" cap="none" normalizeH="0" baseline="0" dirty="0" smtClean="0">
              <a:ln>
                <a:noFill/>
              </a:ln>
              <a:solidFill>
                <a:schemeClr val="tx1"/>
              </a:solidFill>
              <a:effectLst/>
              <a:latin typeface="Times New Roman" pitchFamily="18" charset="0"/>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        </a:t>
            </a:r>
            <a:r>
              <a:rPr kumimoji="0" lang="en-US" sz="1600" b="0" i="0" u="none" strike="noStrike" cap="none" normalizeH="0" baseline="0" dirty="0" err="1" smtClean="0">
                <a:ln>
                  <a:noFill/>
                </a:ln>
                <a:solidFill>
                  <a:schemeClr val="tx1"/>
                </a:solidFill>
                <a:effectLst/>
                <a:latin typeface="Times New Roman" pitchFamily="18" charset="0"/>
                <a:ea typeface="Calibri" pitchFamily="34" charset="0"/>
                <a:cs typeface="Times New Roman" pitchFamily="18" charset="0"/>
              </a:rPr>
              <a:t>setContentView</a:t>
            </a:r>
            <a:r>
              <a:rPr kumimoji="0" lang="en-US" sz="16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a:t>
            </a:r>
            <a:r>
              <a:rPr kumimoji="0" lang="en-US" sz="1600" b="0" i="0" u="none" strike="noStrike" cap="none" normalizeH="0" baseline="0" dirty="0" err="1" smtClean="0">
                <a:ln>
                  <a:noFill/>
                </a:ln>
                <a:solidFill>
                  <a:schemeClr val="tx1"/>
                </a:solidFill>
                <a:effectLst/>
                <a:latin typeface="Times New Roman" pitchFamily="18" charset="0"/>
                <a:ea typeface="Calibri" pitchFamily="34" charset="0"/>
                <a:cs typeface="Times New Roman" pitchFamily="18" charset="0"/>
              </a:rPr>
              <a:t>R.layout.activity_main</a:t>
            </a:r>
            <a:r>
              <a:rPr kumimoji="0" lang="en-US" sz="16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a:t>
            </a:r>
            <a:endParaRPr kumimoji="0" lang="en-US" sz="1600" b="0" i="0" u="none" strike="noStrike" cap="none" normalizeH="0" baseline="0" dirty="0" smtClean="0">
              <a:ln>
                <a:noFill/>
              </a:ln>
              <a:solidFill>
                <a:schemeClr val="tx1"/>
              </a:solidFill>
              <a:effectLst/>
              <a:latin typeface="Times New Roman" pitchFamily="18" charset="0"/>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        </a:t>
            </a:r>
            <a:r>
              <a:rPr kumimoji="0" lang="en-US" b="1" i="0" u="none" strike="noStrike" cap="none" normalizeH="0" baseline="0" dirty="0" smtClean="0">
                <a:ln>
                  <a:noFill/>
                </a:ln>
                <a:solidFill>
                  <a:srgbClr val="FF0000"/>
                </a:solidFill>
                <a:effectLst/>
                <a:latin typeface="Times New Roman" pitchFamily="18" charset="0"/>
                <a:ea typeface="Calibri" pitchFamily="34" charset="0"/>
                <a:cs typeface="Times New Roman" pitchFamily="18" charset="0"/>
              </a:rPr>
              <a:t>Spinner sp = </a:t>
            </a:r>
            <a:r>
              <a:rPr kumimoji="0" lang="en-US" b="1" i="0" u="none" strike="noStrike" cap="none" normalizeH="0" baseline="0" dirty="0" err="1" smtClean="0">
                <a:ln>
                  <a:noFill/>
                </a:ln>
                <a:solidFill>
                  <a:srgbClr val="FF0000"/>
                </a:solidFill>
                <a:effectLst/>
                <a:latin typeface="Times New Roman" pitchFamily="18" charset="0"/>
                <a:ea typeface="Calibri" pitchFamily="34" charset="0"/>
                <a:cs typeface="Times New Roman" pitchFamily="18" charset="0"/>
              </a:rPr>
              <a:t>findViewById</a:t>
            </a:r>
            <a:r>
              <a:rPr kumimoji="0" lang="en-US" b="1" i="0" u="none" strike="noStrike" cap="none" normalizeH="0" baseline="0" dirty="0" smtClean="0">
                <a:ln>
                  <a:noFill/>
                </a:ln>
                <a:solidFill>
                  <a:srgbClr val="FF0000"/>
                </a:solidFill>
                <a:effectLst/>
                <a:latin typeface="Times New Roman" pitchFamily="18" charset="0"/>
                <a:ea typeface="Calibri" pitchFamily="34" charset="0"/>
                <a:cs typeface="Times New Roman" pitchFamily="18" charset="0"/>
              </a:rPr>
              <a:t>(</a:t>
            </a:r>
            <a:r>
              <a:rPr kumimoji="0" lang="en-US" b="1" i="0" u="none" strike="noStrike" cap="none" normalizeH="0" baseline="0" dirty="0" err="1" smtClean="0">
                <a:ln>
                  <a:noFill/>
                </a:ln>
                <a:solidFill>
                  <a:srgbClr val="FF0000"/>
                </a:solidFill>
                <a:effectLst/>
                <a:latin typeface="Times New Roman" pitchFamily="18" charset="0"/>
                <a:ea typeface="Calibri" pitchFamily="34" charset="0"/>
                <a:cs typeface="Times New Roman" pitchFamily="18" charset="0"/>
              </a:rPr>
              <a:t>R.id.spinner</a:t>
            </a:r>
            <a:r>
              <a:rPr kumimoji="0" lang="en-US" b="1" i="0" u="none" strike="noStrike" cap="none" normalizeH="0" baseline="0" dirty="0" smtClean="0">
                <a:ln>
                  <a:noFill/>
                </a:ln>
                <a:solidFill>
                  <a:srgbClr val="FF0000"/>
                </a:solidFill>
                <a:effectLst/>
                <a:latin typeface="Times New Roman" pitchFamily="18" charset="0"/>
                <a:ea typeface="Calibri" pitchFamily="34" charset="0"/>
                <a:cs typeface="Times New Roman" pitchFamily="18" charset="0"/>
              </a:rPr>
              <a:t>);</a:t>
            </a:r>
            <a:endParaRPr kumimoji="0" lang="en-US" b="1" i="0" u="none" strike="noStrike" cap="none" normalizeH="0" baseline="0" dirty="0" smtClean="0">
              <a:ln>
                <a:noFill/>
              </a:ln>
              <a:solidFill>
                <a:srgbClr val="FF0000"/>
              </a:solidFill>
              <a:effectLst/>
              <a:latin typeface="Times New Roman" pitchFamily="18" charset="0"/>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b="1" i="0" u="none" strike="noStrike" cap="none" normalizeH="0" baseline="0" dirty="0" smtClean="0">
                <a:ln>
                  <a:noFill/>
                </a:ln>
                <a:solidFill>
                  <a:srgbClr val="FF0000"/>
                </a:solidFill>
                <a:effectLst/>
                <a:latin typeface="Times New Roman" pitchFamily="18" charset="0"/>
                <a:ea typeface="Calibri" pitchFamily="34" charset="0"/>
                <a:cs typeface="Times New Roman" pitchFamily="18" charset="0"/>
              </a:rPr>
              <a:t>        </a:t>
            </a:r>
            <a:r>
              <a:rPr kumimoji="0" lang="en-US" b="1" i="0" u="none" strike="noStrike" cap="none" normalizeH="0" baseline="0" dirty="0" err="1" smtClean="0">
                <a:ln>
                  <a:noFill/>
                </a:ln>
                <a:solidFill>
                  <a:srgbClr val="FF0000"/>
                </a:solidFill>
                <a:effectLst/>
                <a:latin typeface="Times New Roman" pitchFamily="18" charset="0"/>
                <a:ea typeface="Calibri" pitchFamily="34" charset="0"/>
                <a:cs typeface="Times New Roman" pitchFamily="18" charset="0"/>
              </a:rPr>
              <a:t>sp.setOnItemSelectedListener</a:t>
            </a:r>
            <a:r>
              <a:rPr kumimoji="0" lang="en-US" b="1" i="0" u="none" strike="noStrike" cap="none" normalizeH="0" baseline="0" dirty="0" smtClean="0">
                <a:ln>
                  <a:noFill/>
                </a:ln>
                <a:solidFill>
                  <a:srgbClr val="FF0000"/>
                </a:solidFill>
                <a:effectLst/>
                <a:latin typeface="Times New Roman" pitchFamily="18" charset="0"/>
                <a:ea typeface="Calibri" pitchFamily="34" charset="0"/>
                <a:cs typeface="Times New Roman" pitchFamily="18" charset="0"/>
              </a:rPr>
              <a:t>(this);</a:t>
            </a:r>
            <a:endParaRPr kumimoji="0" lang="en-US" b="1" i="0" u="none" strike="noStrike" cap="none" normalizeH="0" baseline="0" dirty="0" smtClean="0">
              <a:ln>
                <a:noFill/>
              </a:ln>
              <a:solidFill>
                <a:srgbClr val="FF0000"/>
              </a:solidFill>
              <a:effectLst/>
              <a:latin typeface="Times New Roman" pitchFamily="18" charset="0"/>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    }</a:t>
            </a:r>
            <a:endParaRPr kumimoji="0" lang="en-US" sz="1600" b="0" i="0" u="none" strike="noStrike" cap="none" normalizeH="0" baseline="0" dirty="0" smtClean="0">
              <a:ln>
                <a:noFill/>
              </a:ln>
              <a:solidFill>
                <a:schemeClr val="tx1"/>
              </a:solidFill>
              <a:effectLst/>
              <a:latin typeface="Times New Roman" pitchFamily="18" charset="0"/>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    @Override</a:t>
            </a:r>
            <a:endParaRPr kumimoji="0" lang="en-US" sz="1600" b="0" i="0" u="none" strike="noStrike" cap="none" normalizeH="0" baseline="0" dirty="0" smtClean="0">
              <a:ln>
                <a:noFill/>
              </a:ln>
              <a:solidFill>
                <a:srgbClr val="FF0000"/>
              </a:solidFill>
              <a:effectLst/>
              <a:latin typeface="Times New Roman" pitchFamily="18" charset="0"/>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1" i="0" u="none" strike="noStrike" cap="none" normalizeH="0" baseline="0" dirty="0" smtClean="0">
                <a:ln>
                  <a:noFill/>
                </a:ln>
                <a:solidFill>
                  <a:srgbClr val="FF0000"/>
                </a:solidFill>
                <a:effectLst/>
                <a:latin typeface="Times New Roman" pitchFamily="18" charset="0"/>
                <a:ea typeface="Calibri" pitchFamily="34" charset="0"/>
                <a:cs typeface="Times New Roman" pitchFamily="18" charset="0"/>
              </a:rPr>
              <a:t> public void </a:t>
            </a:r>
            <a:r>
              <a:rPr kumimoji="0" lang="en-US" sz="1600" b="1" i="0" u="none" strike="noStrike" cap="none" normalizeH="0" baseline="0" dirty="0" err="1" smtClean="0">
                <a:ln>
                  <a:noFill/>
                </a:ln>
                <a:solidFill>
                  <a:srgbClr val="FF0000"/>
                </a:solidFill>
                <a:effectLst/>
                <a:latin typeface="Times New Roman" pitchFamily="18" charset="0"/>
                <a:ea typeface="Calibri" pitchFamily="34" charset="0"/>
                <a:cs typeface="Times New Roman" pitchFamily="18" charset="0"/>
              </a:rPr>
              <a:t>onItemSelected</a:t>
            </a:r>
            <a:r>
              <a:rPr kumimoji="0" lang="en-US" sz="1600" b="1" i="0" u="none" strike="noStrike" cap="none" normalizeH="0" baseline="0" dirty="0" smtClean="0">
                <a:ln>
                  <a:noFill/>
                </a:ln>
                <a:solidFill>
                  <a:srgbClr val="FF0000"/>
                </a:solidFill>
                <a:effectLst/>
                <a:latin typeface="Times New Roman" pitchFamily="18" charset="0"/>
                <a:ea typeface="Calibri" pitchFamily="34" charset="0"/>
                <a:cs typeface="Times New Roman" pitchFamily="18" charset="0"/>
              </a:rPr>
              <a:t>(</a:t>
            </a:r>
            <a:r>
              <a:rPr kumimoji="0" lang="en-US" sz="1600" b="1" i="0" u="none" strike="noStrike" cap="none" normalizeH="0" baseline="0" dirty="0" err="1" smtClean="0">
                <a:ln>
                  <a:noFill/>
                </a:ln>
                <a:solidFill>
                  <a:srgbClr val="FF0000"/>
                </a:solidFill>
                <a:effectLst/>
                <a:latin typeface="Times New Roman" pitchFamily="18" charset="0"/>
                <a:ea typeface="Calibri" pitchFamily="34" charset="0"/>
                <a:cs typeface="Times New Roman" pitchFamily="18" charset="0"/>
              </a:rPr>
              <a:t>AdapterView</a:t>
            </a:r>
            <a:r>
              <a:rPr kumimoji="0" lang="en-US" sz="1600" b="1" i="0" u="none" strike="noStrike" cap="none" normalizeH="0" baseline="0" dirty="0" smtClean="0">
                <a:ln>
                  <a:noFill/>
                </a:ln>
                <a:solidFill>
                  <a:srgbClr val="FF0000"/>
                </a:solidFill>
                <a:effectLst/>
                <a:latin typeface="Times New Roman" pitchFamily="18" charset="0"/>
                <a:ea typeface="Calibri" pitchFamily="34" charset="0"/>
                <a:cs typeface="Times New Roman" pitchFamily="18" charset="0"/>
              </a:rPr>
              <a:t>&lt;?&gt; </a:t>
            </a:r>
            <a:r>
              <a:rPr kumimoji="0" lang="en-US" sz="1600" b="1" i="0" u="none" strike="noStrike" cap="none" normalizeH="0" baseline="0" dirty="0" err="1" smtClean="0">
                <a:ln>
                  <a:noFill/>
                </a:ln>
                <a:solidFill>
                  <a:srgbClr val="FF0000"/>
                </a:solidFill>
                <a:effectLst/>
                <a:latin typeface="Times New Roman" pitchFamily="18" charset="0"/>
                <a:ea typeface="Calibri" pitchFamily="34" charset="0"/>
                <a:cs typeface="Times New Roman" pitchFamily="18" charset="0"/>
              </a:rPr>
              <a:t>adapterView</a:t>
            </a:r>
            <a:r>
              <a:rPr kumimoji="0" lang="en-US" sz="1600" b="1" i="0" u="none" strike="noStrike" cap="none" normalizeH="0" baseline="0" dirty="0" smtClean="0">
                <a:ln>
                  <a:noFill/>
                </a:ln>
                <a:solidFill>
                  <a:srgbClr val="FF0000"/>
                </a:solidFill>
                <a:effectLst/>
                <a:latin typeface="Times New Roman" pitchFamily="18" charset="0"/>
                <a:ea typeface="Calibri" pitchFamily="34" charset="0"/>
                <a:cs typeface="Times New Roman" pitchFamily="18" charset="0"/>
              </a:rPr>
              <a:t>, View </a:t>
            </a:r>
            <a:r>
              <a:rPr kumimoji="0" lang="en-US" sz="1600" b="1" i="0" u="none" strike="noStrike" cap="none" normalizeH="0" baseline="0" dirty="0" err="1" smtClean="0">
                <a:ln>
                  <a:noFill/>
                </a:ln>
                <a:solidFill>
                  <a:srgbClr val="FF0000"/>
                </a:solidFill>
                <a:effectLst/>
                <a:latin typeface="Times New Roman" pitchFamily="18" charset="0"/>
                <a:ea typeface="Calibri" pitchFamily="34" charset="0"/>
                <a:cs typeface="Times New Roman" pitchFamily="18" charset="0"/>
              </a:rPr>
              <a:t>view</a:t>
            </a:r>
            <a:r>
              <a:rPr kumimoji="0" lang="en-US" sz="1600" b="1" i="0" u="none" strike="noStrike" cap="none" normalizeH="0" baseline="0" dirty="0" smtClean="0">
                <a:ln>
                  <a:noFill/>
                </a:ln>
                <a:solidFill>
                  <a:srgbClr val="FF0000"/>
                </a:solidFill>
                <a:effectLst/>
                <a:latin typeface="Times New Roman" pitchFamily="18" charset="0"/>
                <a:ea typeface="Calibri" pitchFamily="34" charset="0"/>
                <a:cs typeface="Times New Roman" pitchFamily="18" charset="0"/>
              </a:rPr>
              <a:t>, </a:t>
            </a:r>
            <a:r>
              <a:rPr kumimoji="0" lang="en-US" sz="1600" b="1" i="0" u="none" strike="noStrike" cap="none" normalizeH="0" baseline="0" dirty="0" err="1" smtClean="0">
                <a:ln>
                  <a:noFill/>
                </a:ln>
                <a:solidFill>
                  <a:srgbClr val="FF0000"/>
                </a:solidFill>
                <a:effectLst/>
                <a:latin typeface="Times New Roman" pitchFamily="18" charset="0"/>
                <a:ea typeface="Calibri" pitchFamily="34" charset="0"/>
                <a:cs typeface="Times New Roman" pitchFamily="18" charset="0"/>
              </a:rPr>
              <a:t>int</a:t>
            </a:r>
            <a:r>
              <a:rPr kumimoji="0" lang="en-US" sz="1600" b="1" i="0" u="none" strike="noStrike" cap="none" normalizeH="0" baseline="0" dirty="0" smtClean="0">
                <a:ln>
                  <a:noFill/>
                </a:ln>
                <a:solidFill>
                  <a:srgbClr val="FF0000"/>
                </a:solidFill>
                <a:effectLst/>
                <a:latin typeface="Times New Roman" pitchFamily="18" charset="0"/>
                <a:ea typeface="Calibri" pitchFamily="34" charset="0"/>
                <a:cs typeface="Times New Roman" pitchFamily="18" charset="0"/>
              </a:rPr>
              <a:t> </a:t>
            </a:r>
            <a:r>
              <a:rPr kumimoji="0" lang="en-US" sz="1600" b="1" i="0" u="none" strike="noStrike" cap="none" normalizeH="0" baseline="0" dirty="0" err="1" smtClean="0">
                <a:ln>
                  <a:noFill/>
                </a:ln>
                <a:solidFill>
                  <a:srgbClr val="FF0000"/>
                </a:solidFill>
                <a:effectLst/>
                <a:latin typeface="Times New Roman" pitchFamily="18" charset="0"/>
                <a:ea typeface="Calibri" pitchFamily="34" charset="0"/>
                <a:cs typeface="Times New Roman" pitchFamily="18" charset="0"/>
              </a:rPr>
              <a:t>i</a:t>
            </a:r>
            <a:r>
              <a:rPr kumimoji="0" lang="en-US" sz="1600" b="1" i="0" u="none" strike="noStrike" cap="none" normalizeH="0" baseline="0" dirty="0" smtClean="0">
                <a:ln>
                  <a:noFill/>
                </a:ln>
                <a:solidFill>
                  <a:srgbClr val="FF0000"/>
                </a:solidFill>
                <a:effectLst/>
                <a:latin typeface="Times New Roman" pitchFamily="18" charset="0"/>
                <a:ea typeface="Calibri" pitchFamily="34" charset="0"/>
                <a:cs typeface="Times New Roman" pitchFamily="18" charset="0"/>
              </a:rPr>
              <a:t>, long l)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a:t>
            </a:r>
            <a:endParaRPr kumimoji="0" lang="en-US" sz="1600" b="0" i="0" u="none" strike="noStrike" cap="none" normalizeH="0" baseline="0" dirty="0" smtClean="0">
              <a:ln>
                <a:noFill/>
              </a:ln>
              <a:solidFill>
                <a:schemeClr val="tx1"/>
              </a:solidFill>
              <a:effectLst/>
              <a:latin typeface="Times New Roman" pitchFamily="18" charset="0"/>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     </a:t>
            </a:r>
            <a:r>
              <a:rPr kumimoji="0" lang="en-US" sz="1600" b="0" i="0" u="none" strike="noStrike" cap="none" normalizeH="0" baseline="0" dirty="0" err="1" smtClean="0">
                <a:ln>
                  <a:noFill/>
                </a:ln>
                <a:solidFill>
                  <a:schemeClr val="tx1"/>
                </a:solidFill>
                <a:effectLst/>
                <a:latin typeface="Times New Roman" pitchFamily="18" charset="0"/>
                <a:ea typeface="Calibri" pitchFamily="34" charset="0"/>
                <a:cs typeface="Times New Roman" pitchFamily="18" charset="0"/>
              </a:rPr>
              <a:t>TextView</a:t>
            </a:r>
            <a:r>
              <a:rPr kumimoji="0" lang="en-US" sz="16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 </a:t>
            </a:r>
            <a:r>
              <a:rPr kumimoji="0" lang="en-US" sz="1600" b="0" i="0" u="none" strike="noStrike" cap="none" normalizeH="0" baseline="0" dirty="0" err="1" smtClean="0">
                <a:ln>
                  <a:noFill/>
                </a:ln>
                <a:solidFill>
                  <a:schemeClr val="tx1"/>
                </a:solidFill>
                <a:effectLst/>
                <a:latin typeface="Times New Roman" pitchFamily="18" charset="0"/>
                <a:ea typeface="Calibri" pitchFamily="34" charset="0"/>
                <a:cs typeface="Times New Roman" pitchFamily="18" charset="0"/>
              </a:rPr>
              <a:t>tvobj</a:t>
            </a:r>
            <a:r>
              <a:rPr kumimoji="0" lang="en-US" sz="16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 =</a:t>
            </a:r>
            <a:r>
              <a:rPr kumimoji="0" lang="en-US" sz="1600" b="0" i="0" u="none" strike="noStrike" cap="none" normalizeH="0" baseline="0" dirty="0" err="1" smtClean="0">
                <a:ln>
                  <a:noFill/>
                </a:ln>
                <a:solidFill>
                  <a:schemeClr val="tx1"/>
                </a:solidFill>
                <a:effectLst/>
                <a:latin typeface="Times New Roman" pitchFamily="18" charset="0"/>
                <a:ea typeface="Calibri" pitchFamily="34" charset="0"/>
                <a:cs typeface="Times New Roman" pitchFamily="18" charset="0"/>
              </a:rPr>
              <a:t>findViewById</a:t>
            </a:r>
            <a:r>
              <a:rPr kumimoji="0" lang="en-US" sz="16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(R.id.tv);</a:t>
            </a:r>
            <a:endParaRPr kumimoji="0" lang="en-US" sz="1600" b="0" i="0" u="none" strike="noStrike" cap="none" normalizeH="0" baseline="0" dirty="0" smtClean="0">
              <a:ln>
                <a:noFill/>
              </a:ln>
              <a:solidFill>
                <a:schemeClr val="tx1"/>
              </a:solidFill>
              <a:effectLst/>
              <a:latin typeface="Times New Roman" pitchFamily="18" charset="0"/>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b="1" i="0" u="none" strike="noStrike" cap="none" normalizeH="0" baseline="0" dirty="0" smtClean="0">
                <a:ln>
                  <a:noFill/>
                </a:ln>
                <a:solidFill>
                  <a:srgbClr val="FF0000"/>
                </a:solidFill>
                <a:effectLst/>
                <a:latin typeface="Times New Roman" pitchFamily="18" charset="0"/>
                <a:ea typeface="Calibri" pitchFamily="34" charset="0"/>
                <a:cs typeface="Times New Roman" pitchFamily="18" charset="0"/>
              </a:rPr>
              <a:t>    String txt = </a:t>
            </a:r>
            <a:r>
              <a:rPr kumimoji="0" lang="en-US" b="1" i="0" u="none" strike="noStrike" cap="none" normalizeH="0" baseline="0" dirty="0" err="1" smtClean="0">
                <a:ln>
                  <a:noFill/>
                </a:ln>
                <a:solidFill>
                  <a:srgbClr val="FF0000"/>
                </a:solidFill>
                <a:effectLst/>
                <a:latin typeface="Times New Roman" pitchFamily="18" charset="0"/>
                <a:ea typeface="Calibri" pitchFamily="34" charset="0"/>
                <a:cs typeface="Times New Roman" pitchFamily="18" charset="0"/>
              </a:rPr>
              <a:t>adapterView.getItemAtPosition</a:t>
            </a:r>
            <a:r>
              <a:rPr kumimoji="0" lang="en-US" b="1" i="0" u="none" strike="noStrike" cap="none" normalizeH="0" baseline="0" dirty="0" smtClean="0">
                <a:ln>
                  <a:noFill/>
                </a:ln>
                <a:solidFill>
                  <a:srgbClr val="FF0000"/>
                </a:solidFill>
                <a:effectLst/>
                <a:latin typeface="Times New Roman" pitchFamily="18" charset="0"/>
                <a:ea typeface="Calibri" pitchFamily="34" charset="0"/>
                <a:cs typeface="Times New Roman" pitchFamily="18" charset="0"/>
              </a:rPr>
              <a:t>(</a:t>
            </a:r>
            <a:r>
              <a:rPr kumimoji="0" lang="en-US" b="1" i="0" u="none" strike="noStrike" cap="none" normalizeH="0" baseline="0" dirty="0" err="1" smtClean="0">
                <a:ln>
                  <a:noFill/>
                </a:ln>
                <a:solidFill>
                  <a:srgbClr val="FF0000"/>
                </a:solidFill>
                <a:effectLst/>
                <a:latin typeface="Times New Roman" pitchFamily="18" charset="0"/>
                <a:ea typeface="Calibri" pitchFamily="34" charset="0"/>
                <a:cs typeface="Times New Roman" pitchFamily="18" charset="0"/>
              </a:rPr>
              <a:t>i</a:t>
            </a:r>
            <a:r>
              <a:rPr kumimoji="0" lang="en-US" b="1" i="0" u="none" strike="noStrike" cap="none" normalizeH="0" baseline="0" dirty="0" smtClean="0">
                <a:ln>
                  <a:noFill/>
                </a:ln>
                <a:solidFill>
                  <a:srgbClr val="FF0000"/>
                </a:solidFill>
                <a:effectLst/>
                <a:latin typeface="Times New Roman" pitchFamily="18" charset="0"/>
                <a:ea typeface="Calibri" pitchFamily="34" charset="0"/>
                <a:cs typeface="Times New Roman" pitchFamily="18" charset="0"/>
              </a:rPr>
              <a:t>).</a:t>
            </a:r>
            <a:r>
              <a:rPr kumimoji="0" lang="en-US" b="1" i="0" u="none" strike="noStrike" cap="none" normalizeH="0" baseline="0" dirty="0" err="1" smtClean="0">
                <a:ln>
                  <a:noFill/>
                </a:ln>
                <a:solidFill>
                  <a:srgbClr val="FF0000"/>
                </a:solidFill>
                <a:effectLst/>
                <a:latin typeface="Times New Roman" pitchFamily="18" charset="0"/>
                <a:ea typeface="Calibri" pitchFamily="34" charset="0"/>
                <a:cs typeface="Times New Roman" pitchFamily="18" charset="0"/>
              </a:rPr>
              <a:t>toString</a:t>
            </a:r>
            <a:r>
              <a:rPr kumimoji="0" lang="en-US" b="1" i="0" u="none" strike="noStrike" cap="none" normalizeH="0" baseline="0" dirty="0" smtClean="0">
                <a:ln>
                  <a:noFill/>
                </a:ln>
                <a:solidFill>
                  <a:srgbClr val="FF0000"/>
                </a:solidFill>
                <a:effectLst/>
                <a:latin typeface="Times New Roman" pitchFamily="18" charset="0"/>
                <a:ea typeface="Calibri" pitchFamily="34" charset="0"/>
                <a:cs typeface="Times New Roman" pitchFamily="18" charset="0"/>
              </a:rPr>
              <a:t>();</a:t>
            </a:r>
            <a:endParaRPr kumimoji="0" lang="en-US" b="1" i="0" u="none" strike="noStrike" cap="none" normalizeH="0" baseline="0" dirty="0" smtClean="0">
              <a:ln>
                <a:noFill/>
              </a:ln>
              <a:solidFill>
                <a:srgbClr val="FF0000"/>
              </a:solidFill>
              <a:effectLst/>
              <a:latin typeface="Times New Roman" pitchFamily="18" charset="0"/>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        </a:t>
            </a:r>
            <a:r>
              <a:rPr kumimoji="0" lang="en-US" sz="1600" b="0" i="0" u="none" strike="noStrike" cap="none" normalizeH="0" baseline="0" dirty="0" err="1" smtClean="0">
                <a:ln>
                  <a:noFill/>
                </a:ln>
                <a:solidFill>
                  <a:schemeClr val="tx1"/>
                </a:solidFill>
                <a:effectLst/>
                <a:latin typeface="Times New Roman" pitchFamily="18" charset="0"/>
                <a:ea typeface="Calibri" pitchFamily="34" charset="0"/>
                <a:cs typeface="Times New Roman" pitchFamily="18" charset="0"/>
              </a:rPr>
              <a:t>tvobj.setText</a:t>
            </a:r>
            <a:r>
              <a:rPr kumimoji="0" lang="en-US" sz="16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(txt);</a:t>
            </a:r>
            <a:endParaRPr kumimoji="0" lang="en-US" sz="1600" b="0" i="0" u="none" strike="noStrike" cap="none" normalizeH="0" baseline="0" dirty="0" smtClean="0">
              <a:ln>
                <a:noFill/>
              </a:ln>
              <a:solidFill>
                <a:schemeClr val="tx1"/>
              </a:solidFill>
              <a:effectLst/>
              <a:latin typeface="Times New Roman" pitchFamily="18" charset="0"/>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    }</a:t>
            </a:r>
            <a:endParaRPr kumimoji="0" lang="en-US" sz="1600" b="0" i="0" u="none" strike="noStrike" cap="none" normalizeH="0" baseline="0" dirty="0" smtClean="0">
              <a:ln>
                <a:noFill/>
              </a:ln>
              <a:solidFill>
                <a:schemeClr val="tx1"/>
              </a:solidFill>
              <a:effectLst/>
              <a:latin typeface="Times New Roman" pitchFamily="18" charset="0"/>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    @Override</a:t>
            </a:r>
            <a:endParaRPr kumimoji="0" lang="en-US" sz="1600" b="0" i="0" u="none" strike="noStrike" cap="none" normalizeH="0" baseline="0" dirty="0" smtClean="0">
              <a:ln>
                <a:noFill/>
              </a:ln>
              <a:solidFill>
                <a:schemeClr val="tx1"/>
              </a:solidFill>
              <a:effectLst/>
              <a:latin typeface="Times New Roman" pitchFamily="18" charset="0"/>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    public void </a:t>
            </a:r>
            <a:r>
              <a:rPr kumimoji="0" lang="en-US" sz="1600" b="0" i="0" u="none" strike="noStrike" cap="none" normalizeH="0" baseline="0" dirty="0" err="1" smtClean="0">
                <a:ln>
                  <a:noFill/>
                </a:ln>
                <a:solidFill>
                  <a:schemeClr val="tx1"/>
                </a:solidFill>
                <a:effectLst/>
                <a:latin typeface="Times New Roman" pitchFamily="18" charset="0"/>
                <a:ea typeface="Calibri" pitchFamily="34" charset="0"/>
                <a:cs typeface="Times New Roman" pitchFamily="18" charset="0"/>
              </a:rPr>
              <a:t>onNothingSelected</a:t>
            </a:r>
            <a:r>
              <a:rPr kumimoji="0" lang="en-US" sz="16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a:t>
            </a:r>
            <a:r>
              <a:rPr kumimoji="0" lang="en-US" sz="1600" b="0" i="0" u="none" strike="noStrike" cap="none" normalizeH="0" baseline="0" dirty="0" err="1" smtClean="0">
                <a:ln>
                  <a:noFill/>
                </a:ln>
                <a:solidFill>
                  <a:schemeClr val="tx1"/>
                </a:solidFill>
                <a:effectLst/>
                <a:latin typeface="Times New Roman" pitchFamily="18" charset="0"/>
                <a:ea typeface="Calibri" pitchFamily="34" charset="0"/>
                <a:cs typeface="Times New Roman" pitchFamily="18" charset="0"/>
              </a:rPr>
              <a:t>AdapterView</a:t>
            </a:r>
            <a:r>
              <a:rPr kumimoji="0" lang="en-US" sz="16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&lt;?&gt; </a:t>
            </a:r>
            <a:r>
              <a:rPr kumimoji="0" lang="en-US" sz="1600" b="0" i="0" u="none" strike="noStrike" cap="none" normalizeH="0" baseline="0" dirty="0" err="1" smtClean="0">
                <a:ln>
                  <a:noFill/>
                </a:ln>
                <a:solidFill>
                  <a:schemeClr val="tx1"/>
                </a:solidFill>
                <a:effectLst/>
                <a:latin typeface="Times New Roman" pitchFamily="18" charset="0"/>
                <a:ea typeface="Calibri" pitchFamily="34" charset="0"/>
                <a:cs typeface="Times New Roman" pitchFamily="18" charset="0"/>
              </a:rPr>
              <a:t>adapterView</a:t>
            </a:r>
            <a:r>
              <a:rPr kumimoji="0" lang="en-US" sz="16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 {</a:t>
            </a:r>
            <a:endParaRPr kumimoji="0" lang="en-US" sz="1600" b="0" i="0" u="none" strike="noStrike" cap="none" normalizeH="0" baseline="0" dirty="0" smtClean="0">
              <a:ln>
                <a:noFill/>
              </a:ln>
              <a:solidFill>
                <a:schemeClr val="tx1"/>
              </a:solidFill>
              <a:effectLst/>
              <a:latin typeface="Times New Roman" pitchFamily="18" charset="0"/>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    }</a:t>
            </a:r>
            <a:endParaRPr kumimoji="0" lang="en-US" sz="1600" b="0" i="0" u="none" strike="noStrike" cap="none" normalizeH="0" baseline="0" dirty="0" smtClean="0">
              <a:ln>
                <a:noFill/>
              </a:ln>
              <a:solidFill>
                <a:schemeClr val="tx1"/>
              </a:solidFill>
              <a:effectLst/>
              <a:latin typeface="Times New Roman" pitchFamily="18" charset="0"/>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032" name="Rectangle 8"/>
          <p:cNvSpPr>
            <a:spLocks noChangeArrowheads="1"/>
          </p:cNvSpPr>
          <p:nvPr/>
        </p:nvSpPr>
        <p:spPr bwMode="auto">
          <a:xfrm>
            <a:off x="207819" y="484909"/>
            <a:ext cx="2632364" cy="43088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200" b="0" i="0" u="none" strike="noStrike" cap="none" normalizeH="0" baseline="0" dirty="0" smtClean="0">
                <a:ln>
                  <a:noFill/>
                </a:ln>
                <a:solidFill>
                  <a:schemeClr val="tx1"/>
                </a:solidFill>
                <a:effectLst/>
                <a:latin typeface="Arial" pitchFamily="34" charset="0"/>
                <a:ea typeface="Calibri" pitchFamily="34" charset="0"/>
                <a:cs typeface="Times New Roman" pitchFamily="18" charset="0"/>
              </a:rPr>
              <a:t>mainActivity.java</a:t>
            </a:r>
            <a:endParaRPr kumimoji="0" lang="en-US" sz="1100" b="0" i="0" u="none" strike="noStrike" cap="none" normalizeH="0" baseline="0" dirty="0" smtClean="0">
              <a:ln>
                <a:noFill/>
              </a:ln>
              <a:solidFill>
                <a:schemeClr val="tx1"/>
              </a:solidFill>
              <a:effectLst/>
              <a:latin typeface="Arial" pitchFamily="34" charset="0"/>
              <a:ea typeface="Calibri" pitchFamily="34" charset="0"/>
              <a:cs typeface="Times New Roman" pitchFamily="18" charset="0"/>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50940" y="264072"/>
            <a:ext cx="11691678" cy="2523768"/>
          </a:xfrm>
          <a:prstGeom prst="rect">
            <a:avLst/>
          </a:prstGeom>
        </p:spPr>
        <p:txBody>
          <a:bodyPr wrap="square">
            <a:spAutoFit/>
          </a:bodyPr>
          <a:lstStyle/>
          <a:p>
            <a:r>
              <a:rPr lang="en-US" sz="2500" b="1" dirty="0" smtClean="0">
                <a:latin typeface="Times New Roman" pitchFamily="18" charset="0"/>
                <a:cs typeface="Times New Roman" pitchFamily="18" charset="0"/>
              </a:rPr>
              <a:t>colors.xml</a:t>
            </a:r>
          </a:p>
          <a:p>
            <a:r>
              <a:rPr lang="en-US" dirty="0" smtClean="0">
                <a:latin typeface="Times New Roman" pitchFamily="18" charset="0"/>
                <a:cs typeface="Times New Roman" pitchFamily="18" charset="0"/>
              </a:rPr>
              <a:t>	The colors.xml file is responsible to </a:t>
            </a:r>
            <a:r>
              <a:rPr lang="en-US" b="1" dirty="0" smtClean="0">
                <a:solidFill>
                  <a:srgbClr val="FF0000"/>
                </a:solidFill>
                <a:latin typeface="Times New Roman" pitchFamily="18" charset="0"/>
                <a:cs typeface="Times New Roman" pitchFamily="18" charset="0"/>
              </a:rPr>
              <a:t>hold all the types of colors required for the application</a:t>
            </a:r>
            <a:r>
              <a:rPr lang="en-US" dirty="0" smtClean="0">
                <a:latin typeface="Times New Roman" pitchFamily="18" charset="0"/>
                <a:cs typeface="Times New Roman" pitchFamily="18" charset="0"/>
              </a:rPr>
              <a:t>. It may be primary brand color and its variants and secondary brand color and its variants. The colors help uphold the brand of the applications. </a:t>
            </a:r>
          </a:p>
          <a:p>
            <a:r>
              <a:rPr lang="en-US" dirty="0" smtClean="0">
                <a:latin typeface="Times New Roman" pitchFamily="18" charset="0"/>
                <a:cs typeface="Times New Roman" pitchFamily="18" charset="0"/>
              </a:rPr>
              <a:t>	The colors need to be </a:t>
            </a:r>
            <a:r>
              <a:rPr lang="en-US" b="1" dirty="0" smtClean="0">
                <a:solidFill>
                  <a:srgbClr val="FF0000"/>
                </a:solidFill>
                <a:latin typeface="Times New Roman" pitchFamily="18" charset="0"/>
                <a:cs typeface="Times New Roman" pitchFamily="18" charset="0"/>
              </a:rPr>
              <a:t>defined in the hex code format</a:t>
            </a:r>
            <a:r>
              <a:rPr lang="en-US" dirty="0" smtClean="0">
                <a:latin typeface="Times New Roman" pitchFamily="18" charset="0"/>
                <a:cs typeface="Times New Roman" pitchFamily="18" charset="0"/>
              </a:rPr>
              <a:t>. </a:t>
            </a:r>
          </a:p>
          <a:p>
            <a:r>
              <a:rPr lang="en-US" dirty="0" smtClean="0">
                <a:latin typeface="Times New Roman" pitchFamily="18" charset="0"/>
                <a:cs typeface="Times New Roman" pitchFamily="18" charset="0"/>
              </a:rPr>
              <a:t>	We can define some colors in a resource file, then apply those colors elsewhere in our app. By convention, colors are defined in a colors.xml file. Colors are considered “value</a:t>
            </a:r>
          </a:p>
          <a:p>
            <a:endParaRPr lang="en-US" dirty="0">
              <a:latin typeface="Times New Roman" pitchFamily="18" charset="0"/>
              <a:cs typeface="Times New Roman" pitchFamily="18" charset="0"/>
            </a:endParaRPr>
          </a:p>
        </p:txBody>
      </p:sp>
      <p:sp>
        <p:nvSpPr>
          <p:cNvPr id="3" name="Rectangle 2"/>
          <p:cNvSpPr/>
          <p:nvPr/>
        </p:nvSpPr>
        <p:spPr>
          <a:xfrm>
            <a:off x="272832" y="2640899"/>
            <a:ext cx="4960012" cy="430887"/>
          </a:xfrm>
          <a:prstGeom prst="rect">
            <a:avLst/>
          </a:prstGeom>
        </p:spPr>
        <p:txBody>
          <a:bodyPr wrap="none">
            <a:spAutoFit/>
          </a:bodyPr>
          <a:lstStyle/>
          <a:p>
            <a:r>
              <a:rPr lang="en-US" dirty="0" smtClean="0">
                <a:latin typeface="Times New Roman" pitchFamily="18" charset="0"/>
                <a:cs typeface="Times New Roman" pitchFamily="18" charset="0"/>
              </a:rPr>
              <a:t>Add the below lines inside the</a:t>
            </a:r>
            <a:r>
              <a:rPr lang="en-US" sz="2200" dirty="0" smtClean="0">
                <a:solidFill>
                  <a:srgbClr val="FF0000"/>
                </a:solidFill>
                <a:latin typeface="Times New Roman" pitchFamily="18" charset="0"/>
                <a:cs typeface="Times New Roman" pitchFamily="18" charset="0"/>
              </a:rPr>
              <a:t> </a:t>
            </a:r>
            <a:r>
              <a:rPr lang="en-US" sz="2200" b="1" dirty="0" smtClean="0">
                <a:solidFill>
                  <a:srgbClr val="FF0000"/>
                </a:solidFill>
                <a:latin typeface="Times New Roman" pitchFamily="18" charset="0"/>
                <a:cs typeface="Times New Roman" pitchFamily="18" charset="0"/>
              </a:rPr>
              <a:t>colors.xml</a:t>
            </a:r>
            <a:r>
              <a:rPr lang="en-US" sz="2200" dirty="0" smtClean="0">
                <a:solidFill>
                  <a:srgbClr val="FF0000"/>
                </a:solidFill>
                <a:latin typeface="Times New Roman" pitchFamily="18" charset="0"/>
                <a:cs typeface="Times New Roman" pitchFamily="18" charset="0"/>
              </a:rPr>
              <a:t> file</a:t>
            </a:r>
            <a:r>
              <a:rPr lang="en-US" dirty="0" smtClean="0">
                <a:latin typeface="Times New Roman" pitchFamily="18" charset="0"/>
                <a:cs typeface="Times New Roman" pitchFamily="18" charset="0"/>
              </a:rPr>
              <a:t>.</a:t>
            </a:r>
            <a:endParaRPr lang="en-US" dirty="0">
              <a:latin typeface="Times New Roman" pitchFamily="18" charset="0"/>
              <a:cs typeface="Times New Roman" pitchFamily="18" charset="0"/>
            </a:endParaRPr>
          </a:p>
        </p:txBody>
      </p:sp>
      <p:sp>
        <p:nvSpPr>
          <p:cNvPr id="4" name="Rectangle 3"/>
          <p:cNvSpPr/>
          <p:nvPr/>
        </p:nvSpPr>
        <p:spPr>
          <a:xfrm>
            <a:off x="498764" y="3267671"/>
            <a:ext cx="6096000" cy="2678554"/>
          </a:xfrm>
          <a:prstGeom prst="rect">
            <a:avLst/>
          </a:prstGeom>
          <a:ln>
            <a:solidFill>
              <a:srgbClr val="00B0F0"/>
            </a:solidFill>
          </a:ln>
        </p:spPr>
        <p:txBody>
          <a:bodyPr>
            <a:spAutoFit/>
          </a:bodyPr>
          <a:lstStyle/>
          <a:p>
            <a:pPr>
              <a:lnSpc>
                <a:spcPct val="150000"/>
              </a:lnSpc>
            </a:pPr>
            <a:r>
              <a:rPr lang="en-US" b="1" dirty="0" smtClean="0">
                <a:latin typeface="Times New Roman" pitchFamily="18" charset="0"/>
                <a:cs typeface="Times New Roman" pitchFamily="18" charset="0"/>
              </a:rPr>
              <a:t>&lt;color name="</a:t>
            </a:r>
            <a:r>
              <a:rPr lang="en-US" b="1" dirty="0" err="1" smtClean="0">
                <a:latin typeface="Times New Roman" pitchFamily="18" charset="0"/>
                <a:cs typeface="Times New Roman" pitchFamily="18" charset="0"/>
              </a:rPr>
              <a:t>colorPrimary</a:t>
            </a:r>
            <a:r>
              <a:rPr lang="en-US" b="1" dirty="0" smtClean="0">
                <a:latin typeface="Times New Roman" pitchFamily="18" charset="0"/>
                <a:cs typeface="Times New Roman" pitchFamily="18" charset="0"/>
              </a:rPr>
              <a:t>"&gt;#6200EE&lt;/color&gt;</a:t>
            </a:r>
          </a:p>
          <a:p>
            <a:pPr>
              <a:lnSpc>
                <a:spcPct val="150000"/>
              </a:lnSpc>
            </a:pPr>
            <a:r>
              <a:rPr lang="en-US" b="1" dirty="0" smtClean="0">
                <a:latin typeface="Times New Roman" pitchFamily="18" charset="0"/>
                <a:cs typeface="Times New Roman" pitchFamily="18" charset="0"/>
              </a:rPr>
              <a:t>&lt;color name="</a:t>
            </a:r>
            <a:r>
              <a:rPr lang="en-US" b="1" dirty="0" err="1" smtClean="0">
                <a:latin typeface="Times New Roman" pitchFamily="18" charset="0"/>
                <a:cs typeface="Times New Roman" pitchFamily="18" charset="0"/>
              </a:rPr>
              <a:t>colorPrimaryDark</a:t>
            </a:r>
            <a:r>
              <a:rPr lang="en-US" b="1" dirty="0" smtClean="0">
                <a:latin typeface="Times New Roman" pitchFamily="18" charset="0"/>
                <a:cs typeface="Times New Roman" pitchFamily="18" charset="0"/>
              </a:rPr>
              <a:t>"&gt;#3700B3&lt;/color&gt;</a:t>
            </a:r>
          </a:p>
          <a:p>
            <a:pPr>
              <a:lnSpc>
                <a:spcPct val="150000"/>
              </a:lnSpc>
            </a:pPr>
            <a:r>
              <a:rPr lang="en-US" b="1" dirty="0" smtClean="0">
                <a:latin typeface="Times New Roman" pitchFamily="18" charset="0"/>
                <a:cs typeface="Times New Roman" pitchFamily="18" charset="0"/>
              </a:rPr>
              <a:t>&lt;color name="</a:t>
            </a:r>
            <a:r>
              <a:rPr lang="en-US" b="1" dirty="0" err="1" smtClean="0">
                <a:latin typeface="Times New Roman" pitchFamily="18" charset="0"/>
                <a:cs typeface="Times New Roman" pitchFamily="18" charset="0"/>
              </a:rPr>
              <a:t>colorAccent</a:t>
            </a:r>
            <a:r>
              <a:rPr lang="en-US" b="1" dirty="0" smtClean="0">
                <a:latin typeface="Times New Roman" pitchFamily="18" charset="0"/>
                <a:cs typeface="Times New Roman" pitchFamily="18" charset="0"/>
              </a:rPr>
              <a:t>"&gt;#03DAC5&lt;/color&gt;</a:t>
            </a:r>
          </a:p>
          <a:p>
            <a:pPr>
              <a:lnSpc>
                <a:spcPct val="150000"/>
              </a:lnSpc>
            </a:pPr>
            <a:r>
              <a:rPr lang="en-US" b="1" dirty="0" smtClean="0">
                <a:latin typeface="Times New Roman" pitchFamily="18" charset="0"/>
                <a:cs typeface="Times New Roman" pitchFamily="18" charset="0"/>
              </a:rPr>
              <a:t>&lt;color name="green"&gt;#0F9D58&lt;/color&gt;</a:t>
            </a:r>
          </a:p>
          <a:p>
            <a:pPr>
              <a:lnSpc>
                <a:spcPct val="150000"/>
              </a:lnSpc>
            </a:pPr>
            <a:r>
              <a:rPr lang="en-US" b="1" dirty="0" smtClean="0">
                <a:latin typeface="Times New Roman" pitchFamily="18" charset="0"/>
                <a:cs typeface="Times New Roman" pitchFamily="18" charset="0"/>
              </a:rPr>
              <a:t>&lt;color name="cool"&gt;#188FCF&lt;/color&gt;</a:t>
            </a:r>
          </a:p>
          <a:p>
            <a:pPr>
              <a:lnSpc>
                <a:spcPct val="150000"/>
              </a:lnSpc>
            </a:pPr>
            <a:r>
              <a:rPr lang="en-US" b="1" dirty="0" smtClean="0">
                <a:latin typeface="Times New Roman" pitchFamily="18" charset="0"/>
                <a:cs typeface="Times New Roman" pitchFamily="18" charset="0"/>
              </a:rPr>
              <a:t>&lt;color name="warm"&gt;#F1D416&lt;/color&gt;</a:t>
            </a:r>
            <a:endParaRPr lang="en-US" b="1"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79874" name="Rectangle 2"/>
          <p:cNvSpPr>
            <a:spLocks noChangeArrowheads="1"/>
          </p:cNvSpPr>
          <p:nvPr/>
        </p:nvSpPr>
        <p:spPr bwMode="auto">
          <a:xfrm>
            <a:off x="290945" y="318701"/>
            <a:ext cx="5935920" cy="4755148"/>
          </a:xfrm>
          <a:prstGeom prst="rect">
            <a:avLst/>
          </a:prstGeom>
          <a:noFill/>
          <a:ln w="9525">
            <a:noFill/>
            <a:miter lim="800000"/>
            <a:headEnd/>
            <a:tailEnd/>
          </a:ln>
          <a:effec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smtClean="0">
                <a:ln>
                  <a:noFill/>
                </a:ln>
                <a:solidFill>
                  <a:srgbClr val="000000"/>
                </a:solidFill>
                <a:effectLst/>
                <a:latin typeface="Times New Roman" pitchFamily="18" charset="0"/>
                <a:cs typeface="Times New Roman" pitchFamily="18" charset="0"/>
              </a:rPr>
              <a:t>&lt;</a:t>
            </a:r>
            <a:r>
              <a:rPr kumimoji="0" lang="en-US" sz="1800" b="1" i="0" u="none" strike="noStrike" cap="none" normalizeH="0" baseline="0" dirty="0" err="1" smtClean="0">
                <a:ln>
                  <a:noFill/>
                </a:ln>
                <a:effectLst/>
                <a:latin typeface="Times New Roman" pitchFamily="18" charset="0"/>
                <a:cs typeface="Times New Roman" pitchFamily="18" charset="0"/>
              </a:rPr>
              <a:t>RelativeLa</a:t>
            </a:r>
            <a:r>
              <a:rPr lang="en-US" sz="1800" b="1" dirty="0" err="1" smtClean="0">
                <a:latin typeface="Times New Roman" pitchFamily="18" charset="0"/>
                <a:cs typeface="Times New Roman" pitchFamily="18" charset="0"/>
              </a:rPr>
              <a:t>yout</a:t>
            </a:r>
            <a:endParaRPr lang="en-US" sz="1800" b="1" dirty="0" smtClean="0">
              <a:latin typeface="Times New Roman" pitchFamily="18" charset="0"/>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rgbClr val="273239"/>
                </a:solidFill>
                <a:effectLst/>
                <a:latin typeface="Times New Roman" pitchFamily="18" charset="0"/>
                <a:cs typeface="Times New Roman" pitchFamily="18" charset="0"/>
              </a:rPr>
              <a:t>   </a:t>
            </a:r>
            <a:r>
              <a:rPr kumimoji="0" lang="en-US" sz="1800" b="0" i="0" u="none" strike="noStrike" cap="none" normalizeH="0" baseline="0" dirty="0" smtClean="0">
                <a:ln>
                  <a:noFill/>
                </a:ln>
                <a:effectLst/>
                <a:latin typeface="Times New Roman" pitchFamily="18" charset="0"/>
                <a:cs typeface="Times New Roman" pitchFamily="18" charset="0"/>
              </a:rPr>
              <a:t> </a:t>
            </a:r>
            <a:r>
              <a:rPr kumimoji="0" lang="en-US" sz="1800" b="0" i="0" u="none" strike="noStrike" cap="none" normalizeH="0" baseline="0" dirty="0" err="1" smtClean="0">
                <a:ln>
                  <a:noFill/>
                </a:ln>
                <a:effectLst/>
                <a:latin typeface="Times New Roman" pitchFamily="18" charset="0"/>
                <a:cs typeface="Times New Roman" pitchFamily="18" charset="0"/>
              </a:rPr>
              <a:t>xmlns:android</a:t>
            </a:r>
            <a:r>
              <a:rPr kumimoji="0" lang="en-US" sz="1800" b="0" i="0" u="none" strike="noStrike" cap="none" normalizeH="0" baseline="0" dirty="0" smtClean="0">
                <a:ln>
                  <a:noFill/>
                </a:ln>
                <a:solidFill>
                  <a:srgbClr val="000000"/>
                </a:solidFill>
                <a:effectLst/>
                <a:latin typeface="Times New Roman" pitchFamily="18" charset="0"/>
                <a:cs typeface="Times New Roman" pitchFamily="18" charset="0"/>
              </a:rPr>
              <a:t>=</a:t>
            </a:r>
            <a:r>
              <a:rPr kumimoji="0" lang="en-US" sz="1800" b="0" i="0" u="none" strike="noStrike" cap="none" normalizeH="0" baseline="0" dirty="0" smtClean="0">
                <a:ln>
                  <a:noFill/>
                </a:ln>
                <a:solidFill>
                  <a:srgbClr val="0000FF"/>
                </a:solidFill>
                <a:effectLst/>
                <a:latin typeface="Times New Roman" pitchFamily="18" charset="0"/>
                <a:cs typeface="Times New Roman" pitchFamily="18" charset="0"/>
              </a:rPr>
              <a:t>"</a:t>
            </a:r>
            <a:r>
              <a:rPr kumimoji="0" lang="en-US" sz="1800" b="0" i="0" u="sng" strike="noStrike" cap="none" normalizeH="0" baseline="0" dirty="0" smtClean="0">
                <a:ln>
                  <a:noFill/>
                </a:ln>
                <a:solidFill>
                  <a:srgbClr val="0000FF"/>
                </a:solidFill>
                <a:effectLst/>
                <a:latin typeface="Times New Roman" pitchFamily="18" charset="0"/>
                <a:cs typeface="Times New Roman" pitchFamily="18" charset="0"/>
                <a:hlinkClick r:id="rId2"/>
              </a:rPr>
              <a:t>http://schemas.android.com/apk/res/android</a:t>
            </a:r>
            <a:r>
              <a:rPr kumimoji="0" lang="en-US" sz="1800" b="0" i="0" u="none" strike="noStrike" cap="none" normalizeH="0" baseline="0" dirty="0" smtClean="0">
                <a:ln>
                  <a:noFill/>
                </a:ln>
                <a:solidFill>
                  <a:srgbClr val="0000FF"/>
                </a:solidFill>
                <a:effectLst/>
                <a:latin typeface="Times New Roman" pitchFamily="18" charset="0"/>
                <a:cs typeface="Times New Roman" pitchFamily="18" charset="0"/>
              </a:rPr>
              <a:t>"</a:t>
            </a:r>
            <a:endParaRPr kumimoji="0" lang="en-US" sz="1800" b="0" i="0" u="none" strike="noStrike" cap="none" normalizeH="0" baseline="0" dirty="0" smtClean="0">
              <a:ln>
                <a:noFill/>
              </a:ln>
              <a:solidFill>
                <a:schemeClr val="tx1"/>
              </a:solidFill>
              <a:effectLst/>
              <a:latin typeface="Times New Roman" pitchFamily="18" charset="0"/>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rgbClr val="273239"/>
                </a:solidFill>
                <a:effectLst/>
                <a:latin typeface="Times New Roman" pitchFamily="18" charset="0"/>
                <a:cs typeface="Times New Roman" pitchFamily="18" charset="0"/>
              </a:rPr>
              <a:t>    </a:t>
            </a:r>
            <a:r>
              <a:rPr kumimoji="0" lang="en-US" sz="1800" b="0" i="0" u="none" strike="noStrike" cap="none" normalizeH="0" baseline="0" dirty="0" err="1" smtClean="0">
                <a:ln>
                  <a:noFill/>
                </a:ln>
                <a:effectLst/>
                <a:latin typeface="Times New Roman" pitchFamily="18" charset="0"/>
                <a:cs typeface="Times New Roman" pitchFamily="18" charset="0"/>
              </a:rPr>
              <a:t>xmlns:tools</a:t>
            </a:r>
            <a:r>
              <a:rPr kumimoji="0" lang="en-US" sz="1800" b="0" i="0" u="none" strike="noStrike" cap="none" normalizeH="0" baseline="0" dirty="0" smtClean="0">
                <a:ln>
                  <a:noFill/>
                </a:ln>
                <a:solidFill>
                  <a:srgbClr val="000000"/>
                </a:solidFill>
                <a:effectLst/>
                <a:latin typeface="Times New Roman" pitchFamily="18" charset="0"/>
                <a:cs typeface="Times New Roman" pitchFamily="18" charset="0"/>
              </a:rPr>
              <a:t>=</a:t>
            </a:r>
            <a:r>
              <a:rPr kumimoji="0" lang="en-US" sz="1800" b="0" i="0" u="none" strike="noStrike" cap="none" normalizeH="0" baseline="0" dirty="0" smtClean="0">
                <a:ln>
                  <a:noFill/>
                </a:ln>
                <a:solidFill>
                  <a:srgbClr val="0000FF"/>
                </a:solidFill>
                <a:effectLst/>
                <a:latin typeface="Times New Roman" pitchFamily="18" charset="0"/>
                <a:cs typeface="Times New Roman" pitchFamily="18" charset="0"/>
              </a:rPr>
              <a:t>"</a:t>
            </a:r>
            <a:r>
              <a:rPr kumimoji="0" lang="en-US" sz="1800" b="0" i="0" u="sng" strike="noStrike" cap="none" normalizeH="0" baseline="0" dirty="0" smtClean="0">
                <a:ln>
                  <a:noFill/>
                </a:ln>
                <a:solidFill>
                  <a:srgbClr val="0000FF"/>
                </a:solidFill>
                <a:effectLst/>
                <a:latin typeface="Times New Roman" pitchFamily="18" charset="0"/>
                <a:cs typeface="Times New Roman" pitchFamily="18" charset="0"/>
                <a:hlinkClick r:id="rId3"/>
              </a:rPr>
              <a:t>http://schemas.android.com/tools</a:t>
            </a:r>
            <a:r>
              <a:rPr kumimoji="0" lang="en-US" sz="1800" b="0" i="0" u="none" strike="noStrike" cap="none" normalizeH="0" baseline="0" dirty="0" smtClean="0">
                <a:ln>
                  <a:noFill/>
                </a:ln>
                <a:solidFill>
                  <a:srgbClr val="0000FF"/>
                </a:solidFill>
                <a:effectLst/>
                <a:latin typeface="Times New Roman" pitchFamily="18" charset="0"/>
                <a:cs typeface="Times New Roman" pitchFamily="18" charset="0"/>
              </a:rPr>
              <a:t>"</a:t>
            </a:r>
            <a:endParaRPr kumimoji="0" lang="en-US" sz="1800" b="0" i="0" u="none" strike="noStrike" cap="none" normalizeH="0" baseline="0" dirty="0" smtClean="0">
              <a:ln>
                <a:noFill/>
              </a:ln>
              <a:solidFill>
                <a:schemeClr val="tx1"/>
              </a:solidFill>
              <a:effectLst/>
              <a:latin typeface="Times New Roman" pitchFamily="18" charset="0"/>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rgbClr val="273239"/>
                </a:solidFill>
                <a:effectLst/>
                <a:latin typeface="Times New Roman" pitchFamily="18" charset="0"/>
                <a:cs typeface="Times New Roman" pitchFamily="18" charset="0"/>
              </a:rPr>
              <a:t>    </a:t>
            </a:r>
            <a:r>
              <a:rPr kumimoji="0" lang="en-US" sz="1800" b="1" i="0" u="none" strike="noStrike" cap="none" normalizeH="0" baseline="0" dirty="0" err="1" smtClean="0">
                <a:ln>
                  <a:noFill/>
                </a:ln>
                <a:solidFill>
                  <a:srgbClr val="FF0000"/>
                </a:solidFill>
                <a:effectLst/>
                <a:latin typeface="Times New Roman" pitchFamily="18" charset="0"/>
                <a:cs typeface="Times New Roman" pitchFamily="18" charset="0"/>
              </a:rPr>
              <a:t>android:id</a:t>
            </a:r>
            <a:r>
              <a:rPr kumimoji="0" lang="en-US" sz="1800" b="1" i="0" u="none" strike="noStrike" cap="none" normalizeH="0" baseline="0" dirty="0" smtClean="0">
                <a:ln>
                  <a:noFill/>
                </a:ln>
                <a:solidFill>
                  <a:srgbClr val="FF0000"/>
                </a:solidFill>
                <a:effectLst/>
                <a:latin typeface="Times New Roman" pitchFamily="18" charset="0"/>
                <a:cs typeface="Times New Roman" pitchFamily="18" charset="0"/>
              </a:rPr>
              <a:t>="@+id/rlVar1"</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rgbClr val="273239"/>
                </a:solidFill>
                <a:effectLst/>
                <a:latin typeface="Times New Roman" pitchFamily="18" charset="0"/>
                <a:cs typeface="Times New Roman" pitchFamily="18" charset="0"/>
              </a:rPr>
              <a:t>   </a:t>
            </a:r>
            <a:r>
              <a:rPr kumimoji="0" lang="en-US" sz="1800" b="0" i="0" u="none" strike="noStrike" cap="none" normalizeH="0" baseline="0" dirty="0" smtClean="0">
                <a:ln>
                  <a:noFill/>
                </a:ln>
                <a:effectLst/>
                <a:latin typeface="Times New Roman" pitchFamily="18" charset="0"/>
                <a:cs typeface="Times New Roman" pitchFamily="18" charset="0"/>
              </a:rPr>
              <a:t> </a:t>
            </a:r>
            <a:r>
              <a:rPr kumimoji="0" lang="en-US" sz="1800" b="0" i="0" u="none" strike="noStrike" cap="none" normalizeH="0" baseline="0" dirty="0" err="1" smtClean="0">
                <a:ln>
                  <a:noFill/>
                </a:ln>
                <a:effectLst/>
                <a:latin typeface="Times New Roman" pitchFamily="18" charset="0"/>
                <a:cs typeface="Times New Roman" pitchFamily="18" charset="0"/>
              </a:rPr>
              <a:t>android:layout_width</a:t>
            </a:r>
            <a:r>
              <a:rPr kumimoji="0" lang="en-US" sz="1800" b="0" i="0" u="none" strike="noStrike" cap="none" normalizeH="0" baseline="0" dirty="0" smtClean="0">
                <a:ln>
                  <a:noFill/>
                </a:ln>
                <a:solidFill>
                  <a:srgbClr val="000000"/>
                </a:solidFill>
                <a:effectLst/>
                <a:latin typeface="Times New Roman" pitchFamily="18" charset="0"/>
                <a:cs typeface="Times New Roman" pitchFamily="18" charset="0"/>
              </a:rPr>
              <a:t>=</a:t>
            </a:r>
            <a:r>
              <a:rPr kumimoji="0" lang="en-US" sz="1800" b="0" i="0" u="none" strike="noStrike" cap="none" normalizeH="0" baseline="0" dirty="0" smtClean="0">
                <a:ln>
                  <a:noFill/>
                </a:ln>
                <a:solidFill>
                  <a:srgbClr val="0000FF"/>
                </a:solidFill>
                <a:effectLst/>
                <a:latin typeface="Times New Roman" pitchFamily="18" charset="0"/>
                <a:cs typeface="Times New Roman" pitchFamily="18" charset="0"/>
              </a:rPr>
              <a:t>"</a:t>
            </a:r>
            <a:r>
              <a:rPr kumimoji="0" lang="en-US" sz="1800" b="0" i="0" u="none" strike="noStrike" cap="none" normalizeH="0" baseline="0" dirty="0" err="1" smtClean="0">
                <a:ln>
                  <a:noFill/>
                </a:ln>
                <a:solidFill>
                  <a:srgbClr val="0000FF"/>
                </a:solidFill>
                <a:effectLst/>
                <a:latin typeface="Times New Roman" pitchFamily="18" charset="0"/>
                <a:cs typeface="Times New Roman" pitchFamily="18" charset="0"/>
              </a:rPr>
              <a:t>match_parent</a:t>
            </a:r>
            <a:r>
              <a:rPr kumimoji="0" lang="en-US" sz="1800" b="0" i="0" u="none" strike="noStrike" cap="none" normalizeH="0" baseline="0" dirty="0" smtClean="0">
                <a:ln>
                  <a:noFill/>
                </a:ln>
                <a:solidFill>
                  <a:srgbClr val="0000FF"/>
                </a:solidFill>
                <a:effectLst/>
                <a:latin typeface="Times New Roman" pitchFamily="18" charset="0"/>
                <a:cs typeface="Times New Roman" pitchFamily="18" charset="0"/>
              </a:rPr>
              <a:t>"</a:t>
            </a:r>
            <a:endParaRPr kumimoji="0" lang="en-US" sz="1800" b="0" i="0" u="none" strike="noStrike" cap="none" normalizeH="0" baseline="0" dirty="0" smtClean="0">
              <a:ln>
                <a:noFill/>
              </a:ln>
              <a:solidFill>
                <a:schemeClr val="tx1"/>
              </a:solidFill>
              <a:effectLst/>
              <a:latin typeface="Times New Roman" pitchFamily="18" charset="0"/>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rgbClr val="273239"/>
                </a:solidFill>
                <a:effectLst/>
                <a:latin typeface="Times New Roman" pitchFamily="18" charset="0"/>
                <a:cs typeface="Times New Roman" pitchFamily="18" charset="0"/>
              </a:rPr>
              <a:t>   </a:t>
            </a:r>
            <a:r>
              <a:rPr kumimoji="0" lang="en-US" sz="1800" b="0" i="0" u="none" strike="noStrike" cap="none" normalizeH="0" baseline="0" dirty="0" smtClean="0">
                <a:ln>
                  <a:noFill/>
                </a:ln>
                <a:effectLst/>
                <a:latin typeface="Times New Roman" pitchFamily="18" charset="0"/>
                <a:cs typeface="Times New Roman" pitchFamily="18" charset="0"/>
              </a:rPr>
              <a:t> </a:t>
            </a:r>
            <a:r>
              <a:rPr kumimoji="0" lang="en-US" sz="1800" b="0" i="0" u="none" strike="noStrike" cap="none" normalizeH="0" baseline="0" dirty="0" err="1" smtClean="0">
                <a:ln>
                  <a:noFill/>
                </a:ln>
                <a:effectLst/>
                <a:latin typeface="Times New Roman" pitchFamily="18" charset="0"/>
                <a:cs typeface="Times New Roman" pitchFamily="18" charset="0"/>
              </a:rPr>
              <a:t>android:layout_height</a:t>
            </a:r>
            <a:r>
              <a:rPr kumimoji="0" lang="en-US" sz="1800" b="0" i="0" u="none" strike="noStrike" cap="none" normalizeH="0" baseline="0" dirty="0" smtClean="0">
                <a:ln>
                  <a:noFill/>
                </a:ln>
                <a:solidFill>
                  <a:srgbClr val="000000"/>
                </a:solidFill>
                <a:effectLst/>
                <a:latin typeface="Times New Roman" pitchFamily="18" charset="0"/>
                <a:cs typeface="Times New Roman" pitchFamily="18" charset="0"/>
              </a:rPr>
              <a:t>=</a:t>
            </a:r>
            <a:r>
              <a:rPr kumimoji="0" lang="en-US" sz="1800" b="0" i="0" u="none" strike="noStrike" cap="none" normalizeH="0" baseline="0" dirty="0" smtClean="0">
                <a:ln>
                  <a:noFill/>
                </a:ln>
                <a:solidFill>
                  <a:srgbClr val="0000FF"/>
                </a:solidFill>
                <a:effectLst/>
                <a:latin typeface="Times New Roman" pitchFamily="18" charset="0"/>
                <a:cs typeface="Times New Roman" pitchFamily="18" charset="0"/>
              </a:rPr>
              <a:t>"</a:t>
            </a:r>
            <a:r>
              <a:rPr kumimoji="0" lang="en-US" sz="1800" b="0" i="0" u="none" strike="noStrike" cap="none" normalizeH="0" baseline="0" dirty="0" err="1" smtClean="0">
                <a:ln>
                  <a:noFill/>
                </a:ln>
                <a:solidFill>
                  <a:srgbClr val="0000FF"/>
                </a:solidFill>
                <a:effectLst/>
                <a:latin typeface="Times New Roman" pitchFamily="18" charset="0"/>
                <a:cs typeface="Times New Roman" pitchFamily="18" charset="0"/>
              </a:rPr>
              <a:t>match_parent</a:t>
            </a:r>
            <a:r>
              <a:rPr kumimoji="0" lang="en-US" sz="1800" b="0" i="0" u="none" strike="noStrike" cap="none" normalizeH="0" baseline="0" dirty="0" smtClean="0">
                <a:ln>
                  <a:noFill/>
                </a:ln>
                <a:solidFill>
                  <a:srgbClr val="0000FF"/>
                </a:solidFill>
                <a:effectLst/>
                <a:latin typeface="Times New Roman" pitchFamily="18" charset="0"/>
                <a:cs typeface="Times New Roman" pitchFamily="18" charset="0"/>
              </a:rPr>
              <a:t>"</a:t>
            </a:r>
            <a:endParaRPr kumimoji="0" lang="en-US" sz="1800" b="0" i="0" u="none" strike="noStrike" cap="none" normalizeH="0" baseline="0" dirty="0" smtClean="0">
              <a:ln>
                <a:noFill/>
              </a:ln>
              <a:solidFill>
                <a:schemeClr val="tx1"/>
              </a:solidFill>
              <a:effectLst/>
              <a:latin typeface="Times New Roman" pitchFamily="18" charset="0"/>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rgbClr val="273239"/>
                </a:solidFill>
                <a:effectLst/>
                <a:latin typeface="Times New Roman" pitchFamily="18" charset="0"/>
                <a:cs typeface="Times New Roman" pitchFamily="18" charset="0"/>
              </a:rPr>
              <a:t>   </a:t>
            </a:r>
            <a:r>
              <a:rPr kumimoji="0" lang="en-US" sz="1800" b="1" i="0" u="none" strike="noStrike" cap="none" normalizeH="0" baseline="0" dirty="0" smtClean="0">
                <a:ln>
                  <a:noFill/>
                </a:ln>
                <a:solidFill>
                  <a:srgbClr val="FF0000"/>
                </a:solidFill>
                <a:effectLst/>
                <a:latin typeface="Times New Roman" pitchFamily="18" charset="0"/>
                <a:cs typeface="Times New Roman" pitchFamily="18" charset="0"/>
              </a:rPr>
              <a:t> </a:t>
            </a:r>
            <a:r>
              <a:rPr kumimoji="0" lang="en-US" sz="2100" b="1" i="0" u="none" strike="noStrike" cap="none" normalizeH="0" baseline="0" dirty="0" err="1" smtClean="0">
                <a:ln>
                  <a:noFill/>
                </a:ln>
                <a:solidFill>
                  <a:srgbClr val="FF0000"/>
                </a:solidFill>
                <a:effectLst/>
                <a:latin typeface="Times New Roman" pitchFamily="18" charset="0"/>
                <a:cs typeface="Times New Roman" pitchFamily="18" charset="0"/>
              </a:rPr>
              <a:t>android:background</a:t>
            </a:r>
            <a:r>
              <a:rPr kumimoji="0" lang="en-US" sz="2100" b="1" i="0" u="none" strike="noStrike" cap="none" normalizeH="0" baseline="0" dirty="0" smtClean="0">
                <a:ln>
                  <a:noFill/>
                </a:ln>
                <a:solidFill>
                  <a:srgbClr val="FF0000"/>
                </a:solidFill>
                <a:effectLst/>
                <a:latin typeface="Times New Roman" pitchFamily="18" charset="0"/>
                <a:cs typeface="Times New Roman" pitchFamily="18" charset="0"/>
              </a:rPr>
              <a:t>="@color/green"</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rgbClr val="273239"/>
                </a:solidFill>
                <a:effectLst/>
                <a:latin typeface="Times New Roman" pitchFamily="18" charset="0"/>
                <a:cs typeface="Times New Roman" pitchFamily="18" charset="0"/>
              </a:rPr>
              <a:t>    </a:t>
            </a:r>
            <a:r>
              <a:rPr kumimoji="0" lang="en-US" sz="1800" b="0" i="0" u="none" strike="noStrike" cap="none" normalizeH="0" baseline="0" dirty="0" err="1" smtClean="0">
                <a:ln>
                  <a:noFill/>
                </a:ln>
                <a:effectLst/>
                <a:latin typeface="Times New Roman" pitchFamily="18" charset="0"/>
                <a:cs typeface="Times New Roman" pitchFamily="18" charset="0"/>
              </a:rPr>
              <a:t>tools:context</a:t>
            </a:r>
            <a:r>
              <a:rPr kumimoji="0" lang="en-US" sz="1800" b="0" i="0" u="none" strike="noStrike" cap="none" normalizeH="0" baseline="0" dirty="0" smtClean="0">
                <a:ln>
                  <a:noFill/>
                </a:ln>
                <a:solidFill>
                  <a:srgbClr val="000000"/>
                </a:solidFill>
                <a:effectLst/>
                <a:latin typeface="Times New Roman" pitchFamily="18" charset="0"/>
                <a:cs typeface="Times New Roman" pitchFamily="18" charset="0"/>
              </a:rPr>
              <a:t>=</a:t>
            </a:r>
            <a:r>
              <a:rPr kumimoji="0" lang="en-US" sz="1800" b="0" i="0" u="none" strike="noStrike" cap="none" normalizeH="0" baseline="0" dirty="0" smtClean="0">
                <a:ln>
                  <a:noFill/>
                </a:ln>
                <a:solidFill>
                  <a:srgbClr val="0000FF"/>
                </a:solidFill>
                <a:effectLst/>
                <a:latin typeface="Times New Roman" pitchFamily="18" charset="0"/>
                <a:cs typeface="Times New Roman" pitchFamily="18" charset="0"/>
              </a:rPr>
              <a:t>".</a:t>
            </a:r>
            <a:r>
              <a:rPr kumimoji="0" lang="en-US" sz="1800" b="0" i="0" u="none" strike="noStrike" cap="none" normalizeH="0" baseline="0" dirty="0" err="1" smtClean="0">
                <a:ln>
                  <a:noFill/>
                </a:ln>
                <a:solidFill>
                  <a:srgbClr val="0000FF"/>
                </a:solidFill>
                <a:effectLst/>
                <a:latin typeface="Times New Roman" pitchFamily="18" charset="0"/>
                <a:cs typeface="Times New Roman" pitchFamily="18" charset="0"/>
              </a:rPr>
              <a:t>MainActivity</a:t>
            </a:r>
            <a:r>
              <a:rPr kumimoji="0" lang="en-US" sz="1800" b="0" i="0" u="none" strike="noStrike" cap="none" normalizeH="0" baseline="0" dirty="0" smtClean="0">
                <a:ln>
                  <a:noFill/>
                </a:ln>
                <a:solidFill>
                  <a:srgbClr val="0000FF"/>
                </a:solidFill>
                <a:effectLst/>
                <a:latin typeface="Times New Roman" pitchFamily="18" charset="0"/>
                <a:cs typeface="Times New Roman" pitchFamily="18" charset="0"/>
              </a:rPr>
              <a:t>"</a:t>
            </a:r>
            <a:r>
              <a:rPr kumimoji="0" lang="en-US" sz="1800" b="0" i="0" u="none" strike="noStrike" cap="none" normalizeH="0" baseline="0" dirty="0" smtClean="0">
                <a:ln>
                  <a:noFill/>
                </a:ln>
                <a:solidFill>
                  <a:srgbClr val="000000"/>
                </a:solidFill>
                <a:effectLst/>
                <a:latin typeface="Times New Roman" pitchFamily="18" charset="0"/>
                <a:cs typeface="Times New Roman" pitchFamily="18" charset="0"/>
              </a:rPr>
              <a:t>&gt;</a:t>
            </a:r>
          </a:p>
          <a:p>
            <a:pPr fontAlgn="base"/>
            <a:r>
              <a:rPr lang="en-US" sz="1800" dirty="0" smtClean="0"/>
              <a:t>  </a:t>
            </a:r>
            <a:r>
              <a:rPr lang="en-US" sz="1800" dirty="0" smtClean="0">
                <a:latin typeface="Times New Roman" pitchFamily="18" charset="0"/>
                <a:cs typeface="Times New Roman" pitchFamily="18" charset="0"/>
              </a:rPr>
              <a:t>&lt;Button</a:t>
            </a:r>
          </a:p>
          <a:p>
            <a:pPr fontAlgn="base"/>
            <a:r>
              <a:rPr lang="en-US" sz="1800" dirty="0" smtClean="0">
                <a:latin typeface="Times New Roman" pitchFamily="18" charset="0"/>
                <a:cs typeface="Times New Roman" pitchFamily="18" charset="0"/>
              </a:rPr>
              <a:t>            </a:t>
            </a:r>
            <a:r>
              <a:rPr lang="en-US" sz="1800" dirty="0" err="1" smtClean="0">
                <a:latin typeface="Times New Roman" pitchFamily="18" charset="0"/>
                <a:cs typeface="Times New Roman" pitchFamily="18" charset="0"/>
              </a:rPr>
              <a:t>android:id</a:t>
            </a:r>
            <a:r>
              <a:rPr lang="en-US" sz="1800" dirty="0" smtClean="0">
                <a:latin typeface="Times New Roman" pitchFamily="18" charset="0"/>
                <a:cs typeface="Times New Roman" pitchFamily="18" charset="0"/>
              </a:rPr>
              <a:t>="@+id/btVar1"</a:t>
            </a:r>
          </a:p>
          <a:p>
            <a:pPr fontAlgn="base"/>
            <a:r>
              <a:rPr lang="en-US" sz="1800" dirty="0" smtClean="0">
                <a:latin typeface="Times New Roman" pitchFamily="18" charset="0"/>
                <a:cs typeface="Times New Roman" pitchFamily="18" charset="0"/>
              </a:rPr>
              <a:t>            </a:t>
            </a:r>
            <a:r>
              <a:rPr lang="en-US" sz="1800" dirty="0" err="1" smtClean="0">
                <a:latin typeface="Times New Roman" pitchFamily="18" charset="0"/>
                <a:cs typeface="Times New Roman" pitchFamily="18" charset="0"/>
              </a:rPr>
              <a:t>android:layout_width</a:t>
            </a:r>
            <a:r>
              <a:rPr lang="en-US" sz="1800" dirty="0" smtClean="0">
                <a:latin typeface="Times New Roman" pitchFamily="18" charset="0"/>
                <a:cs typeface="Times New Roman" pitchFamily="18" charset="0"/>
              </a:rPr>
              <a:t>="150dp"</a:t>
            </a:r>
          </a:p>
          <a:p>
            <a:pPr fontAlgn="base"/>
            <a:r>
              <a:rPr lang="en-US" sz="1800" dirty="0" smtClean="0">
                <a:latin typeface="Times New Roman" pitchFamily="18" charset="0"/>
                <a:cs typeface="Times New Roman" pitchFamily="18" charset="0"/>
              </a:rPr>
              <a:t>            </a:t>
            </a:r>
            <a:r>
              <a:rPr lang="en-US" sz="1800" dirty="0" err="1" smtClean="0">
                <a:latin typeface="Times New Roman" pitchFamily="18" charset="0"/>
                <a:cs typeface="Times New Roman" pitchFamily="18" charset="0"/>
              </a:rPr>
              <a:t>android:layout_height</a:t>
            </a:r>
            <a:r>
              <a:rPr lang="en-US" sz="1800" dirty="0" smtClean="0">
                <a:latin typeface="Times New Roman" pitchFamily="18" charset="0"/>
                <a:cs typeface="Times New Roman" pitchFamily="18" charset="0"/>
              </a:rPr>
              <a:t>="</a:t>
            </a:r>
            <a:r>
              <a:rPr lang="en-US" sz="1800" dirty="0" err="1" smtClean="0">
                <a:latin typeface="Times New Roman" pitchFamily="18" charset="0"/>
                <a:cs typeface="Times New Roman" pitchFamily="18" charset="0"/>
              </a:rPr>
              <a:t>wrap_content</a:t>
            </a:r>
            <a:r>
              <a:rPr lang="en-US" sz="1800" dirty="0" smtClean="0">
                <a:latin typeface="Times New Roman" pitchFamily="18" charset="0"/>
                <a:cs typeface="Times New Roman" pitchFamily="18" charset="0"/>
              </a:rPr>
              <a:t>"</a:t>
            </a:r>
          </a:p>
          <a:p>
            <a:pPr fontAlgn="base"/>
            <a:r>
              <a:rPr lang="en-US" sz="1800" dirty="0" smtClean="0">
                <a:latin typeface="Times New Roman" pitchFamily="18" charset="0"/>
                <a:cs typeface="Times New Roman" pitchFamily="18" charset="0"/>
              </a:rPr>
              <a:t>            </a:t>
            </a:r>
            <a:r>
              <a:rPr lang="en-US" sz="1800" dirty="0" err="1" smtClean="0">
                <a:latin typeface="Times New Roman" pitchFamily="18" charset="0"/>
                <a:cs typeface="Times New Roman" pitchFamily="18" charset="0"/>
              </a:rPr>
              <a:t>android:padding</a:t>
            </a:r>
            <a:r>
              <a:rPr lang="en-US" sz="1800" dirty="0" smtClean="0">
                <a:latin typeface="Times New Roman" pitchFamily="18" charset="0"/>
                <a:cs typeface="Times New Roman" pitchFamily="18" charset="0"/>
              </a:rPr>
              <a:t>="20dp"</a:t>
            </a:r>
          </a:p>
          <a:p>
            <a:pPr fontAlgn="base"/>
            <a:r>
              <a:rPr lang="en-US" sz="1800" dirty="0" smtClean="0">
                <a:latin typeface="Times New Roman" pitchFamily="18" charset="0"/>
                <a:cs typeface="Times New Roman" pitchFamily="18" charset="0"/>
              </a:rPr>
              <a:t>            </a:t>
            </a:r>
            <a:r>
              <a:rPr lang="en-US" sz="1800" dirty="0" err="1" smtClean="0">
                <a:latin typeface="Times New Roman" pitchFamily="18" charset="0"/>
                <a:cs typeface="Times New Roman" pitchFamily="18" charset="0"/>
              </a:rPr>
              <a:t>android:text</a:t>
            </a:r>
            <a:r>
              <a:rPr lang="en-US" sz="1800" dirty="0" smtClean="0">
                <a:latin typeface="Times New Roman" pitchFamily="18" charset="0"/>
                <a:cs typeface="Times New Roman" pitchFamily="18" charset="0"/>
              </a:rPr>
              <a:t>="Cool"</a:t>
            </a:r>
          </a:p>
          <a:p>
            <a:pPr fontAlgn="base"/>
            <a:r>
              <a:rPr lang="en-US" sz="1800" dirty="0" smtClean="0">
                <a:latin typeface="Times New Roman" pitchFamily="18" charset="0"/>
                <a:cs typeface="Times New Roman" pitchFamily="18" charset="0"/>
              </a:rPr>
              <a:t>            </a:t>
            </a:r>
            <a:r>
              <a:rPr lang="en-US" sz="1800" dirty="0" err="1" smtClean="0">
                <a:latin typeface="Times New Roman" pitchFamily="18" charset="0"/>
                <a:cs typeface="Times New Roman" pitchFamily="18" charset="0"/>
              </a:rPr>
              <a:t>android:textSize</a:t>
            </a:r>
            <a:r>
              <a:rPr lang="en-US" sz="1800" dirty="0" smtClean="0">
                <a:latin typeface="Times New Roman" pitchFamily="18" charset="0"/>
                <a:cs typeface="Times New Roman" pitchFamily="18" charset="0"/>
              </a:rPr>
              <a:t>="25dp" </a:t>
            </a:r>
          </a:p>
          <a:p>
            <a:pPr fontAlgn="base"/>
            <a:r>
              <a:rPr lang="en-US" sz="1800" dirty="0">
                <a:latin typeface="Times New Roman" pitchFamily="18" charset="0"/>
                <a:cs typeface="Times New Roman" pitchFamily="18" charset="0"/>
              </a:rPr>
              <a:t> </a:t>
            </a:r>
            <a:r>
              <a:rPr lang="en-US" sz="1800" dirty="0" smtClean="0">
                <a:latin typeface="Times New Roman" pitchFamily="18" charset="0"/>
                <a:cs typeface="Times New Roman" pitchFamily="18" charset="0"/>
              </a:rPr>
              <a:t>           </a:t>
            </a:r>
            <a:r>
              <a:rPr lang="en-US" sz="1800" dirty="0" err="1" smtClean="0">
                <a:latin typeface="Times New Roman" pitchFamily="18" charset="0"/>
                <a:cs typeface="Times New Roman" pitchFamily="18" charset="0"/>
              </a:rPr>
              <a:t>android:onClick</a:t>
            </a:r>
            <a:r>
              <a:rPr lang="en-US" sz="1800" dirty="0" smtClean="0">
                <a:latin typeface="Times New Roman" pitchFamily="18" charset="0"/>
                <a:cs typeface="Times New Roman" pitchFamily="18" charset="0"/>
              </a:rPr>
              <a:t>=change()/&gt;</a:t>
            </a:r>
          </a:p>
          <a:p>
            <a:pPr fontAlgn="base"/>
            <a:r>
              <a:rPr lang="en-US" sz="1800" b="1" dirty="0" err="1" smtClean="0">
                <a:latin typeface="Times New Roman" pitchFamily="18" charset="0"/>
                <a:cs typeface="Times New Roman" pitchFamily="18" charset="0"/>
              </a:rPr>
              <a:t>RelativeLayout</a:t>
            </a:r>
            <a:r>
              <a:rPr lang="en-US" sz="1800" b="1" dirty="0" smtClean="0">
                <a:latin typeface="Times New Roman" pitchFamily="18" charset="0"/>
                <a:cs typeface="Times New Roman" pitchFamily="18" charset="0"/>
              </a:rPr>
              <a:t>&gt;</a:t>
            </a:r>
            <a:endParaRPr kumimoji="0" lang="en-US" b="0" i="0" u="none" strike="noStrike" cap="none" normalizeH="0" baseline="0" dirty="0" smtClean="0">
              <a:ln>
                <a:noFill/>
              </a:ln>
              <a:solidFill>
                <a:schemeClr val="tx1"/>
              </a:solidFill>
              <a:effectLst/>
              <a:latin typeface="Times New Roman" pitchFamily="18" charset="0"/>
              <a:cs typeface="Times New Roman" pitchFamily="18" charset="0"/>
            </a:endParaRPr>
          </a:p>
        </p:txBody>
      </p:sp>
      <p:sp>
        <p:nvSpPr>
          <p:cNvPr id="3" name="TextBox 2"/>
          <p:cNvSpPr txBox="1"/>
          <p:nvPr/>
        </p:nvSpPr>
        <p:spPr>
          <a:xfrm>
            <a:off x="6151418" y="304799"/>
            <a:ext cx="5777346" cy="3170099"/>
          </a:xfrm>
          <a:prstGeom prst="rect">
            <a:avLst/>
          </a:prstGeom>
          <a:noFill/>
        </p:spPr>
        <p:txBody>
          <a:bodyPr wrap="square" rtlCol="0">
            <a:spAutoFit/>
          </a:bodyPr>
          <a:lstStyle/>
          <a:p>
            <a:pPr fontAlgn="base"/>
            <a:r>
              <a:rPr lang="en-US" sz="1800" dirty="0" smtClean="0">
                <a:latin typeface="Times New Roman" pitchFamily="18" charset="0"/>
                <a:cs typeface="Times New Roman" pitchFamily="18" charset="0"/>
              </a:rPr>
              <a:t>public class </a:t>
            </a:r>
            <a:r>
              <a:rPr lang="en-US" sz="1800" dirty="0" err="1" smtClean="0">
                <a:latin typeface="Times New Roman" pitchFamily="18" charset="0"/>
                <a:cs typeface="Times New Roman" pitchFamily="18" charset="0"/>
              </a:rPr>
              <a:t>MainActivity</a:t>
            </a:r>
            <a:r>
              <a:rPr lang="en-US" sz="1800" dirty="0" smtClean="0">
                <a:latin typeface="Times New Roman" pitchFamily="18" charset="0"/>
                <a:cs typeface="Times New Roman" pitchFamily="18" charset="0"/>
              </a:rPr>
              <a:t> extends </a:t>
            </a:r>
            <a:r>
              <a:rPr lang="en-US" sz="1800" dirty="0" err="1" smtClean="0">
                <a:latin typeface="Times New Roman" pitchFamily="18" charset="0"/>
                <a:cs typeface="Times New Roman" pitchFamily="18" charset="0"/>
              </a:rPr>
              <a:t>AppCompatActivity</a:t>
            </a:r>
            <a:r>
              <a:rPr lang="en-US" sz="1800" dirty="0" smtClean="0">
                <a:latin typeface="Times New Roman" pitchFamily="18" charset="0"/>
                <a:cs typeface="Times New Roman" pitchFamily="18" charset="0"/>
              </a:rPr>
              <a:t> {</a:t>
            </a:r>
          </a:p>
          <a:p>
            <a:pPr fontAlgn="base"/>
            <a:r>
              <a:rPr lang="en-US" sz="1800" dirty="0" smtClean="0">
                <a:latin typeface="Times New Roman" pitchFamily="18" charset="0"/>
                <a:cs typeface="Times New Roman" pitchFamily="18" charset="0"/>
              </a:rPr>
              <a:t>     @Override</a:t>
            </a:r>
          </a:p>
          <a:p>
            <a:pPr fontAlgn="base"/>
            <a:r>
              <a:rPr lang="en-US" sz="1800" dirty="0" smtClean="0">
                <a:latin typeface="Times New Roman" pitchFamily="18" charset="0"/>
                <a:cs typeface="Times New Roman" pitchFamily="18" charset="0"/>
              </a:rPr>
              <a:t> protected void </a:t>
            </a:r>
            <a:r>
              <a:rPr lang="en-US" sz="1800" dirty="0" err="1" smtClean="0">
                <a:latin typeface="Times New Roman" pitchFamily="18" charset="0"/>
                <a:cs typeface="Times New Roman" pitchFamily="18" charset="0"/>
              </a:rPr>
              <a:t>onCreate</a:t>
            </a:r>
            <a:r>
              <a:rPr lang="en-US" sz="1800" dirty="0" smtClean="0">
                <a:latin typeface="Times New Roman" pitchFamily="18" charset="0"/>
                <a:cs typeface="Times New Roman" pitchFamily="18" charset="0"/>
              </a:rPr>
              <a:t>(Bundle </a:t>
            </a:r>
            <a:r>
              <a:rPr lang="en-US" sz="1800" dirty="0" err="1" smtClean="0">
                <a:latin typeface="Times New Roman" pitchFamily="18" charset="0"/>
                <a:cs typeface="Times New Roman" pitchFamily="18" charset="0"/>
              </a:rPr>
              <a:t>savedInstanceState</a:t>
            </a:r>
            <a:r>
              <a:rPr lang="en-US" sz="1800" dirty="0" smtClean="0">
                <a:latin typeface="Times New Roman" pitchFamily="18" charset="0"/>
                <a:cs typeface="Times New Roman" pitchFamily="18" charset="0"/>
              </a:rPr>
              <a:t>) {</a:t>
            </a:r>
          </a:p>
          <a:p>
            <a:pPr fontAlgn="base"/>
            <a:r>
              <a:rPr lang="en-US" sz="1800" dirty="0" smtClean="0">
                <a:latin typeface="Times New Roman" pitchFamily="18" charset="0"/>
                <a:cs typeface="Times New Roman" pitchFamily="18" charset="0"/>
              </a:rPr>
              <a:t>        </a:t>
            </a:r>
            <a:r>
              <a:rPr lang="en-US" sz="1800" dirty="0" err="1" smtClean="0">
                <a:latin typeface="Times New Roman" pitchFamily="18" charset="0"/>
                <a:cs typeface="Times New Roman" pitchFamily="18" charset="0"/>
              </a:rPr>
              <a:t>super.onCreate</a:t>
            </a:r>
            <a:r>
              <a:rPr lang="en-US" sz="1800" dirty="0" smtClean="0">
                <a:latin typeface="Times New Roman" pitchFamily="18" charset="0"/>
                <a:cs typeface="Times New Roman" pitchFamily="18" charset="0"/>
              </a:rPr>
              <a:t>(</a:t>
            </a:r>
            <a:r>
              <a:rPr lang="en-US" sz="1800" dirty="0" err="1" smtClean="0">
                <a:latin typeface="Times New Roman" pitchFamily="18" charset="0"/>
                <a:cs typeface="Times New Roman" pitchFamily="18" charset="0"/>
              </a:rPr>
              <a:t>savedInstanceState</a:t>
            </a:r>
            <a:r>
              <a:rPr lang="en-US" sz="1800" dirty="0" smtClean="0">
                <a:latin typeface="Times New Roman" pitchFamily="18" charset="0"/>
                <a:cs typeface="Times New Roman" pitchFamily="18" charset="0"/>
              </a:rPr>
              <a:t>);</a:t>
            </a:r>
          </a:p>
          <a:p>
            <a:pPr fontAlgn="base"/>
            <a:r>
              <a:rPr lang="en-US" sz="1800" dirty="0" smtClean="0">
                <a:latin typeface="Times New Roman" pitchFamily="18" charset="0"/>
                <a:cs typeface="Times New Roman" pitchFamily="18" charset="0"/>
              </a:rPr>
              <a:t>        </a:t>
            </a:r>
            <a:r>
              <a:rPr lang="en-US" sz="1800" dirty="0" err="1" smtClean="0">
                <a:latin typeface="Times New Roman" pitchFamily="18" charset="0"/>
                <a:cs typeface="Times New Roman" pitchFamily="18" charset="0"/>
              </a:rPr>
              <a:t>setContentView</a:t>
            </a:r>
            <a:r>
              <a:rPr lang="en-US" sz="1800" dirty="0" smtClean="0">
                <a:latin typeface="Times New Roman" pitchFamily="18" charset="0"/>
                <a:cs typeface="Times New Roman" pitchFamily="18" charset="0"/>
              </a:rPr>
              <a:t>(</a:t>
            </a:r>
            <a:r>
              <a:rPr lang="en-US" sz="1800" dirty="0" err="1" smtClean="0">
                <a:latin typeface="Times New Roman" pitchFamily="18" charset="0"/>
                <a:cs typeface="Times New Roman" pitchFamily="18" charset="0"/>
              </a:rPr>
              <a:t>R.layout.activity_main</a:t>
            </a:r>
            <a:r>
              <a:rPr lang="en-US" sz="1800" dirty="0" smtClean="0">
                <a:latin typeface="Times New Roman" pitchFamily="18" charset="0"/>
                <a:cs typeface="Times New Roman" pitchFamily="18" charset="0"/>
              </a:rPr>
              <a:t>);</a:t>
            </a:r>
          </a:p>
          <a:p>
            <a:pPr fontAlgn="base"/>
            <a:r>
              <a:rPr lang="en-US" sz="1800" dirty="0" smtClean="0">
                <a:latin typeface="Times New Roman" pitchFamily="18" charset="0"/>
                <a:cs typeface="Times New Roman" pitchFamily="18" charset="0"/>
              </a:rPr>
              <a:t> </a:t>
            </a:r>
            <a:r>
              <a:rPr lang="en-US" sz="1800" b="1" dirty="0" err="1" smtClean="0">
                <a:solidFill>
                  <a:srgbClr val="FF0000"/>
                </a:solidFill>
                <a:latin typeface="Times New Roman" pitchFamily="18" charset="0"/>
                <a:cs typeface="Times New Roman" pitchFamily="18" charset="0"/>
              </a:rPr>
              <a:t>RELayout</a:t>
            </a:r>
            <a:r>
              <a:rPr lang="en-US" sz="1800" b="1" dirty="0" smtClean="0">
                <a:solidFill>
                  <a:srgbClr val="FF0000"/>
                </a:solidFill>
                <a:latin typeface="Times New Roman" pitchFamily="18" charset="0"/>
                <a:cs typeface="Times New Roman" pitchFamily="18" charset="0"/>
              </a:rPr>
              <a:t> = </a:t>
            </a:r>
            <a:r>
              <a:rPr lang="en-US" sz="1800" b="1" dirty="0" err="1" smtClean="0">
                <a:solidFill>
                  <a:srgbClr val="FF0000"/>
                </a:solidFill>
                <a:latin typeface="Times New Roman" pitchFamily="18" charset="0"/>
                <a:cs typeface="Times New Roman" pitchFamily="18" charset="0"/>
              </a:rPr>
              <a:t>findViewById</a:t>
            </a:r>
            <a:r>
              <a:rPr lang="en-US" sz="1800" b="1" dirty="0" smtClean="0">
                <a:solidFill>
                  <a:srgbClr val="FF0000"/>
                </a:solidFill>
                <a:latin typeface="Times New Roman" pitchFamily="18" charset="0"/>
                <a:cs typeface="Times New Roman" pitchFamily="18" charset="0"/>
              </a:rPr>
              <a:t>(R.id.rlVar1);</a:t>
            </a:r>
          </a:p>
          <a:p>
            <a:pPr fontAlgn="base"/>
            <a:r>
              <a:rPr lang="en-US" sz="1800" dirty="0" smtClean="0">
                <a:latin typeface="Times New Roman" pitchFamily="18" charset="0"/>
                <a:cs typeface="Times New Roman" pitchFamily="18" charset="0"/>
              </a:rPr>
              <a:t>public void change(View view) </a:t>
            </a:r>
          </a:p>
          <a:p>
            <a:pPr fontAlgn="base"/>
            <a:r>
              <a:rPr lang="en-US" sz="1800" dirty="0" smtClean="0">
                <a:latin typeface="Times New Roman" pitchFamily="18" charset="0"/>
                <a:cs typeface="Times New Roman" pitchFamily="18" charset="0"/>
              </a:rPr>
              <a:t>{</a:t>
            </a:r>
          </a:p>
          <a:p>
            <a:pPr fontAlgn="base"/>
            <a:r>
              <a:rPr lang="en-US" sz="1800" dirty="0" smtClean="0">
                <a:latin typeface="Times New Roman" pitchFamily="18" charset="0"/>
                <a:cs typeface="Times New Roman" pitchFamily="18" charset="0"/>
              </a:rPr>
              <a:t>                // set the color to relative layout</a:t>
            </a:r>
          </a:p>
          <a:p>
            <a:pPr fontAlgn="base"/>
            <a:r>
              <a:rPr lang="en-US" sz="1800" dirty="0" smtClean="0">
                <a:latin typeface="Times New Roman" pitchFamily="18" charset="0"/>
                <a:cs typeface="Times New Roman" pitchFamily="18" charset="0"/>
              </a:rPr>
              <a:t> </a:t>
            </a:r>
            <a:r>
              <a:rPr lang="en-US" sz="2000" b="1" dirty="0" smtClean="0">
                <a:solidFill>
                  <a:srgbClr val="FF0000"/>
                </a:solidFill>
                <a:latin typeface="Times New Roman" pitchFamily="18" charset="0"/>
                <a:cs typeface="Times New Roman" pitchFamily="18" charset="0"/>
              </a:rPr>
              <a:t> </a:t>
            </a:r>
            <a:r>
              <a:rPr lang="en-US" sz="2000" b="1" dirty="0" err="1" smtClean="0">
                <a:solidFill>
                  <a:srgbClr val="FF0000"/>
                </a:solidFill>
                <a:latin typeface="Times New Roman" pitchFamily="18" charset="0"/>
                <a:cs typeface="Times New Roman" pitchFamily="18" charset="0"/>
              </a:rPr>
              <a:t>RELayout.setBackgroundResource</a:t>
            </a:r>
            <a:r>
              <a:rPr lang="en-US" sz="2000" b="1" dirty="0" smtClean="0">
                <a:solidFill>
                  <a:srgbClr val="FF0000"/>
                </a:solidFill>
                <a:latin typeface="Times New Roman" pitchFamily="18" charset="0"/>
                <a:cs typeface="Times New Roman" pitchFamily="18" charset="0"/>
              </a:rPr>
              <a:t>(</a:t>
            </a:r>
            <a:r>
              <a:rPr lang="en-US" sz="2000" b="1" dirty="0" err="1" smtClean="0">
                <a:solidFill>
                  <a:srgbClr val="FF0000"/>
                </a:solidFill>
                <a:latin typeface="Times New Roman" pitchFamily="18" charset="0"/>
                <a:cs typeface="Times New Roman" pitchFamily="18" charset="0"/>
              </a:rPr>
              <a:t>R.color.cool</a:t>
            </a:r>
            <a:r>
              <a:rPr lang="en-US" sz="2000" b="1" dirty="0" smtClean="0">
                <a:solidFill>
                  <a:srgbClr val="FF0000"/>
                </a:solidFill>
                <a:latin typeface="Times New Roman" pitchFamily="18" charset="0"/>
                <a:cs typeface="Times New Roman" pitchFamily="18" charset="0"/>
              </a:rPr>
              <a:t>);</a:t>
            </a:r>
          </a:p>
          <a:p>
            <a:pPr fontAlgn="base"/>
            <a:r>
              <a:rPr lang="en-US" sz="1800" dirty="0" smtClean="0">
                <a:latin typeface="Times New Roman" pitchFamily="18" charset="0"/>
                <a:cs typeface="Times New Roman" pitchFamily="18" charset="0"/>
              </a:rPr>
              <a:t>  }</a:t>
            </a:r>
            <a:endParaRPr lang="en-US" dirty="0"/>
          </a:p>
        </p:txBody>
      </p:sp>
      <p:sp>
        <p:nvSpPr>
          <p:cNvPr id="4" name="Rectangle 3"/>
          <p:cNvSpPr/>
          <p:nvPr/>
        </p:nvSpPr>
        <p:spPr>
          <a:xfrm>
            <a:off x="207087" y="0"/>
            <a:ext cx="2356735" cy="384721"/>
          </a:xfrm>
          <a:prstGeom prst="rect">
            <a:avLst/>
          </a:prstGeom>
        </p:spPr>
        <p:txBody>
          <a:bodyPr wrap="none">
            <a:spAutoFit/>
          </a:bodyPr>
          <a:lstStyle/>
          <a:p>
            <a:r>
              <a:rPr lang="en-US" b="1" dirty="0" smtClean="0"/>
              <a:t>activity_main.xml</a:t>
            </a:r>
            <a:r>
              <a:rPr lang="en-US" dirty="0" smtClean="0"/>
              <a:t> file</a:t>
            </a:r>
            <a:endParaRPr lang="en-US" dirty="0"/>
          </a:p>
        </p:txBody>
      </p:sp>
      <p:sp>
        <p:nvSpPr>
          <p:cNvPr id="5" name="Rectangle 4"/>
          <p:cNvSpPr/>
          <p:nvPr/>
        </p:nvSpPr>
        <p:spPr>
          <a:xfrm>
            <a:off x="6039136" y="0"/>
            <a:ext cx="2302746" cy="384721"/>
          </a:xfrm>
          <a:prstGeom prst="rect">
            <a:avLst/>
          </a:prstGeom>
        </p:spPr>
        <p:txBody>
          <a:bodyPr wrap="none">
            <a:spAutoFit/>
          </a:bodyPr>
          <a:lstStyle/>
          <a:p>
            <a:r>
              <a:rPr lang="en-US" b="1" dirty="0" smtClean="0"/>
              <a:t>MainActivity.java</a:t>
            </a:r>
            <a:r>
              <a:rPr lang="en-US" dirty="0" smtClean="0"/>
              <a:t> file</a:t>
            </a:r>
            <a:endParaRPr lang="en-US" dirty="0"/>
          </a:p>
        </p:txBody>
      </p:sp>
      <p:grpSp>
        <p:nvGrpSpPr>
          <p:cNvPr id="7" name="Group 6"/>
          <p:cNvGrpSpPr/>
          <p:nvPr/>
        </p:nvGrpSpPr>
        <p:grpSpPr>
          <a:xfrm>
            <a:off x="6915192" y="3819605"/>
            <a:ext cx="1520536" cy="2979593"/>
            <a:chOff x="7720445" y="602240"/>
            <a:chExt cx="1600200" cy="3381375"/>
          </a:xfrm>
        </p:grpSpPr>
        <p:pic>
          <p:nvPicPr>
            <p:cNvPr id="8" name="Picture 2"/>
            <p:cNvPicPr>
              <a:picLocks noChangeAspect="1" noChangeArrowheads="1"/>
            </p:cNvPicPr>
            <p:nvPr/>
          </p:nvPicPr>
          <p:blipFill>
            <a:blip r:embed="rId4"/>
            <a:srcRect/>
            <a:stretch>
              <a:fillRect/>
            </a:stretch>
          </p:blipFill>
          <p:spPr bwMode="auto">
            <a:xfrm>
              <a:off x="7720445" y="602240"/>
              <a:ext cx="1600200" cy="3381375"/>
            </a:xfrm>
            <a:prstGeom prst="rect">
              <a:avLst/>
            </a:prstGeom>
            <a:noFill/>
            <a:ln w="9525">
              <a:noFill/>
              <a:miter lim="800000"/>
              <a:headEnd/>
              <a:tailEnd/>
            </a:ln>
            <a:effectLst/>
          </p:spPr>
        </p:pic>
        <p:pic>
          <p:nvPicPr>
            <p:cNvPr id="9" name="Picture 3"/>
            <p:cNvPicPr>
              <a:picLocks noChangeAspect="1" noChangeArrowheads="1"/>
            </p:cNvPicPr>
            <p:nvPr/>
          </p:nvPicPr>
          <p:blipFill>
            <a:blip r:embed="rId5"/>
            <a:srcRect/>
            <a:stretch>
              <a:fillRect/>
            </a:stretch>
          </p:blipFill>
          <p:spPr bwMode="auto">
            <a:xfrm>
              <a:off x="7753350" y="1665142"/>
              <a:ext cx="1562100" cy="285750"/>
            </a:xfrm>
            <a:prstGeom prst="rect">
              <a:avLst/>
            </a:prstGeom>
            <a:noFill/>
            <a:ln w="9525">
              <a:noFill/>
              <a:miter lim="800000"/>
              <a:headEnd/>
              <a:tailEnd/>
            </a:ln>
            <a:effectLst/>
          </p:spPr>
        </p:pic>
        <p:pic>
          <p:nvPicPr>
            <p:cNvPr id="10" name="Picture 4"/>
            <p:cNvPicPr>
              <a:picLocks noChangeAspect="1" noChangeArrowheads="1"/>
            </p:cNvPicPr>
            <p:nvPr/>
          </p:nvPicPr>
          <p:blipFill>
            <a:blip r:embed="rId5"/>
            <a:srcRect/>
            <a:stretch>
              <a:fillRect/>
            </a:stretch>
          </p:blipFill>
          <p:spPr bwMode="auto">
            <a:xfrm>
              <a:off x="8529205" y="2272148"/>
              <a:ext cx="783674" cy="332510"/>
            </a:xfrm>
            <a:prstGeom prst="rect">
              <a:avLst/>
            </a:prstGeom>
            <a:noFill/>
            <a:ln w="9525">
              <a:noFill/>
              <a:miter lim="800000"/>
              <a:headEnd/>
              <a:tailEnd/>
            </a:ln>
            <a:effectLst/>
          </p:spPr>
        </p:pic>
      </p:grpSp>
      <p:grpSp>
        <p:nvGrpSpPr>
          <p:cNvPr id="11" name="Group 10"/>
          <p:cNvGrpSpPr/>
          <p:nvPr/>
        </p:nvGrpSpPr>
        <p:grpSpPr>
          <a:xfrm>
            <a:off x="9204225" y="3833739"/>
            <a:ext cx="1427885" cy="3050598"/>
            <a:chOff x="7563716" y="1585048"/>
            <a:chExt cx="1581150" cy="3438525"/>
          </a:xfrm>
        </p:grpSpPr>
        <p:pic>
          <p:nvPicPr>
            <p:cNvPr id="12" name="Picture 6"/>
            <p:cNvPicPr>
              <a:picLocks noChangeAspect="1" noChangeArrowheads="1"/>
            </p:cNvPicPr>
            <p:nvPr/>
          </p:nvPicPr>
          <p:blipFill>
            <a:blip r:embed="rId6"/>
            <a:srcRect/>
            <a:stretch>
              <a:fillRect/>
            </a:stretch>
          </p:blipFill>
          <p:spPr bwMode="auto">
            <a:xfrm>
              <a:off x="7563716" y="1585048"/>
              <a:ext cx="1581150" cy="3438525"/>
            </a:xfrm>
            <a:prstGeom prst="rect">
              <a:avLst/>
            </a:prstGeom>
            <a:noFill/>
            <a:ln w="9525">
              <a:noFill/>
              <a:miter lim="800000"/>
              <a:headEnd/>
              <a:tailEnd/>
            </a:ln>
            <a:effectLst/>
          </p:spPr>
        </p:pic>
        <p:pic>
          <p:nvPicPr>
            <p:cNvPr id="13" name="Picture 5"/>
            <p:cNvPicPr>
              <a:picLocks noChangeAspect="1" noChangeArrowheads="1"/>
            </p:cNvPicPr>
            <p:nvPr/>
          </p:nvPicPr>
          <p:blipFill>
            <a:blip r:embed="rId7"/>
            <a:srcRect/>
            <a:stretch>
              <a:fillRect/>
            </a:stretch>
          </p:blipFill>
          <p:spPr bwMode="auto">
            <a:xfrm>
              <a:off x="7564148" y="2695142"/>
              <a:ext cx="1552575" cy="276225"/>
            </a:xfrm>
            <a:prstGeom prst="rect">
              <a:avLst/>
            </a:prstGeom>
            <a:noFill/>
            <a:ln w="9525">
              <a:noFill/>
              <a:miter lim="800000"/>
              <a:headEnd/>
              <a:tailEnd/>
            </a:ln>
            <a:effectLst/>
          </p:spPr>
        </p:pic>
        <p:pic>
          <p:nvPicPr>
            <p:cNvPr id="14" name="Picture 5"/>
            <p:cNvPicPr>
              <a:picLocks noChangeAspect="1" noChangeArrowheads="1"/>
            </p:cNvPicPr>
            <p:nvPr/>
          </p:nvPicPr>
          <p:blipFill>
            <a:blip r:embed="rId7"/>
            <a:srcRect/>
            <a:stretch>
              <a:fillRect/>
            </a:stretch>
          </p:blipFill>
          <p:spPr bwMode="auto">
            <a:xfrm>
              <a:off x="8353859" y="3241965"/>
              <a:ext cx="748577" cy="374072"/>
            </a:xfrm>
            <a:prstGeom prst="rect">
              <a:avLst/>
            </a:prstGeom>
            <a:noFill/>
            <a:ln w="9525">
              <a:noFill/>
              <a:miter lim="800000"/>
              <a:headEnd/>
              <a:tailEnd/>
            </a:ln>
            <a:effectLst/>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wipe(down)">
                                      <p:cBhvr>
                                        <p:cTn id="1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3" name="Picture 1"/>
          <p:cNvPicPr>
            <a:picLocks noChangeAspect="1" noChangeArrowheads="1"/>
          </p:cNvPicPr>
          <p:nvPr/>
        </p:nvPicPr>
        <p:blipFill>
          <a:blip r:embed="rId2"/>
          <a:srcRect/>
          <a:stretch>
            <a:fillRect/>
          </a:stretch>
        </p:blipFill>
        <p:spPr bwMode="auto">
          <a:xfrm>
            <a:off x="6366693" y="250229"/>
            <a:ext cx="5589776" cy="5513261"/>
          </a:xfrm>
          <a:prstGeom prst="rect">
            <a:avLst/>
          </a:prstGeom>
          <a:noFill/>
          <a:ln w="9525">
            <a:solidFill>
              <a:srgbClr val="FF0000"/>
            </a:solidFill>
            <a:miter lim="800000"/>
            <a:headEnd/>
            <a:tailEnd/>
          </a:ln>
          <a:effectLst/>
        </p:spPr>
      </p:pic>
      <p:sp>
        <p:nvSpPr>
          <p:cNvPr id="3" name="Rectangle 2"/>
          <p:cNvSpPr/>
          <p:nvPr/>
        </p:nvSpPr>
        <p:spPr>
          <a:xfrm>
            <a:off x="263236" y="219672"/>
            <a:ext cx="6096000" cy="4878259"/>
          </a:xfrm>
          <a:prstGeom prst="rect">
            <a:avLst/>
          </a:prstGeom>
        </p:spPr>
        <p:txBody>
          <a:bodyPr>
            <a:spAutoFit/>
          </a:bodyPr>
          <a:lstStyle/>
          <a:p>
            <a:r>
              <a:rPr lang="en-US" sz="2600" b="1" dirty="0" smtClean="0">
                <a:solidFill>
                  <a:srgbClr val="990033"/>
                </a:solidFill>
                <a:latin typeface="Times New Roman" pitchFamily="18" charset="0"/>
                <a:cs typeface="Times New Roman" pitchFamily="18" charset="0"/>
              </a:rPr>
              <a:t>1. Activities</a:t>
            </a:r>
          </a:p>
          <a:p>
            <a:r>
              <a:rPr lang="en-US" dirty="0" smtClean="0">
                <a:latin typeface="Times New Roman" pitchFamily="18" charset="0"/>
                <a:cs typeface="Times New Roman" pitchFamily="18" charset="0"/>
              </a:rPr>
              <a:t>	An</a:t>
            </a:r>
            <a:r>
              <a:rPr lang="en-US" b="1" dirty="0" smtClean="0">
                <a:latin typeface="Times New Roman" pitchFamily="18" charset="0"/>
                <a:cs typeface="Times New Roman" pitchFamily="18" charset="0"/>
              </a:rPr>
              <a:t> </a:t>
            </a:r>
            <a:r>
              <a:rPr lang="en-US" b="1" i="1" dirty="0" smtClean="0">
                <a:latin typeface="Times New Roman" pitchFamily="18" charset="0"/>
                <a:cs typeface="Times New Roman" pitchFamily="18" charset="0"/>
              </a:rPr>
              <a:t>activity</a:t>
            </a:r>
            <a:r>
              <a:rPr lang="en-US" b="1" dirty="0" smtClean="0">
                <a:latin typeface="Times New Roman" pitchFamily="18" charset="0"/>
                <a:cs typeface="Times New Roman" pitchFamily="18" charset="0"/>
              </a:rPr>
              <a:t> </a:t>
            </a:r>
            <a:r>
              <a:rPr lang="en-US" dirty="0" smtClean="0">
                <a:latin typeface="Times New Roman" pitchFamily="18" charset="0"/>
                <a:cs typeface="Times New Roman" pitchFamily="18" charset="0"/>
              </a:rPr>
              <a:t>is the entry point for interacting with the user. It represents a single screen with a user interface.</a:t>
            </a:r>
          </a:p>
          <a:p>
            <a:r>
              <a:rPr lang="en-US" b="1" dirty="0" smtClean="0">
                <a:latin typeface="Times New Roman" pitchFamily="18" charset="0"/>
                <a:cs typeface="Times New Roman" pitchFamily="18" charset="0"/>
              </a:rPr>
              <a:t>For example,</a:t>
            </a:r>
            <a:r>
              <a:rPr lang="en-US" dirty="0" smtClean="0">
                <a:latin typeface="Times New Roman" pitchFamily="18" charset="0"/>
                <a:cs typeface="Times New Roman" pitchFamily="18" charset="0"/>
              </a:rPr>
              <a:t> an email app might have one activity that shows a list of new emails, another activity to compose an email, and another activity for reading emails.</a:t>
            </a:r>
          </a:p>
          <a:p>
            <a:endParaRPr lang="en-US" dirty="0" smtClean="0">
              <a:latin typeface="Times New Roman" pitchFamily="18" charset="0"/>
              <a:cs typeface="Times New Roman" pitchFamily="18" charset="0"/>
            </a:endParaRPr>
          </a:p>
          <a:p>
            <a:r>
              <a:rPr lang="en-US" dirty="0" smtClean="0">
                <a:latin typeface="Times New Roman" pitchFamily="18" charset="0"/>
                <a:cs typeface="Times New Roman" pitchFamily="18" charset="0"/>
              </a:rPr>
              <a:t>An activity facilitates the following key interactions between system and app:</a:t>
            </a:r>
          </a:p>
          <a:p>
            <a:pPr marL="166688" indent="-166688">
              <a:buFont typeface="Arial" pitchFamily="34" charset="0"/>
              <a:buChar char="•"/>
            </a:pPr>
            <a:r>
              <a:rPr lang="en-US" b="1" dirty="0" smtClean="0">
                <a:latin typeface="Times New Roman" pitchFamily="18" charset="0"/>
                <a:cs typeface="Times New Roman" pitchFamily="18" charset="0"/>
              </a:rPr>
              <a:t>Keeping track </a:t>
            </a:r>
            <a:r>
              <a:rPr lang="en-US" dirty="0" smtClean="0">
                <a:latin typeface="Times New Roman" pitchFamily="18" charset="0"/>
                <a:cs typeface="Times New Roman" pitchFamily="18" charset="0"/>
              </a:rPr>
              <a:t>of what the user currently cares about </a:t>
            </a:r>
          </a:p>
          <a:p>
            <a:pPr marL="166688" indent="-166688"/>
            <a:r>
              <a:rPr lang="en-US" dirty="0" smtClean="0">
                <a:latin typeface="Times New Roman" pitchFamily="18" charset="0"/>
                <a:cs typeface="Times New Roman" pitchFamily="18" charset="0"/>
              </a:rPr>
              <a:t>	 (what is on screen)</a:t>
            </a:r>
          </a:p>
          <a:p>
            <a:pPr marL="166688" indent="-166688">
              <a:buFont typeface="Arial" pitchFamily="34" charset="0"/>
              <a:buChar char="•"/>
            </a:pPr>
            <a:r>
              <a:rPr lang="en-US" dirty="0" smtClean="0">
                <a:latin typeface="Times New Roman" pitchFamily="18" charset="0"/>
                <a:cs typeface="Times New Roman" pitchFamily="18" charset="0"/>
              </a:rPr>
              <a:t>Knowing that previously used processes contain things the </a:t>
            </a:r>
            <a:r>
              <a:rPr lang="en-US" b="1" dirty="0" smtClean="0">
                <a:latin typeface="Times New Roman" pitchFamily="18" charset="0"/>
                <a:cs typeface="Times New Roman" pitchFamily="18" charset="0"/>
              </a:rPr>
              <a:t>user may return to </a:t>
            </a:r>
            <a:r>
              <a:rPr lang="en-US" dirty="0" smtClean="0">
                <a:latin typeface="Times New Roman" pitchFamily="18" charset="0"/>
                <a:cs typeface="Times New Roman" pitchFamily="18" charset="0"/>
              </a:rPr>
              <a:t>(stopped activities)</a:t>
            </a:r>
          </a:p>
          <a:p>
            <a:pPr marL="166688" indent="-166688">
              <a:buFont typeface="Arial" pitchFamily="34" charset="0"/>
              <a:buChar char="•"/>
            </a:pPr>
            <a:r>
              <a:rPr lang="en-US" dirty="0" smtClean="0">
                <a:latin typeface="Times New Roman" pitchFamily="18" charset="0"/>
                <a:cs typeface="Times New Roman" pitchFamily="18" charset="0"/>
              </a:rPr>
              <a:t>Providing a way for apps to </a:t>
            </a:r>
            <a:r>
              <a:rPr lang="en-US" b="1" dirty="0" smtClean="0">
                <a:latin typeface="Times New Roman" pitchFamily="18" charset="0"/>
                <a:cs typeface="Times New Roman" pitchFamily="18" charset="0"/>
              </a:rPr>
              <a:t>implement user flows between each other</a:t>
            </a:r>
          </a:p>
          <a:p>
            <a:r>
              <a:rPr lang="en-US" dirty="0" smtClean="0">
                <a:latin typeface="Times New Roman" pitchFamily="18" charset="0"/>
                <a:cs typeface="Times New Roman" pitchFamily="18" charset="0"/>
              </a:rPr>
              <a:t> </a:t>
            </a:r>
            <a:endParaRPr lang="en-US"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639762"/>
          </a:xfrm>
        </p:spPr>
        <p:txBody>
          <a:bodyPr>
            <a:normAutofit/>
          </a:bodyPr>
          <a:lstStyle/>
          <a:p>
            <a:r>
              <a:rPr lang="en-US" sz="3200" b="1" dirty="0" err="1" smtClean="0"/>
              <a:t>Drawable</a:t>
            </a:r>
            <a:r>
              <a:rPr lang="en-US" sz="3200" b="1" dirty="0" smtClean="0"/>
              <a:t> Folder</a:t>
            </a:r>
            <a:endParaRPr lang="en-IN" sz="3200" b="1" dirty="0"/>
          </a:p>
        </p:txBody>
      </p:sp>
      <p:sp>
        <p:nvSpPr>
          <p:cNvPr id="3" name="Content Placeholder 2"/>
          <p:cNvSpPr>
            <a:spLocks noGrp="1"/>
          </p:cNvSpPr>
          <p:nvPr>
            <p:ph idx="1"/>
          </p:nvPr>
        </p:nvSpPr>
        <p:spPr>
          <a:xfrm>
            <a:off x="609600" y="990600"/>
            <a:ext cx="10972800" cy="5135563"/>
          </a:xfrm>
        </p:spPr>
        <p:txBody>
          <a:bodyPr>
            <a:noAutofit/>
          </a:bodyPr>
          <a:lstStyle/>
          <a:p>
            <a:pPr algn="just"/>
            <a:r>
              <a:rPr lang="en-US" sz="2400" dirty="0"/>
              <a:t>When you need to display static images in your app, you can use the </a:t>
            </a:r>
            <a:r>
              <a:rPr lang="en-US" sz="2400" dirty="0" err="1"/>
              <a:t>Drawable</a:t>
            </a:r>
            <a:r>
              <a:rPr lang="en-US" sz="2400" dirty="0"/>
              <a:t> class and its subclasses to draw shapes and images. </a:t>
            </a:r>
            <a:endParaRPr lang="en-US" sz="2400" dirty="0" smtClean="0"/>
          </a:p>
          <a:p>
            <a:pPr marL="0" indent="0" algn="just">
              <a:buNone/>
            </a:pPr>
            <a:endParaRPr lang="en-US" sz="2400" dirty="0" smtClean="0"/>
          </a:p>
          <a:p>
            <a:pPr algn="just"/>
            <a:r>
              <a:rPr lang="en-US" sz="2400" dirty="0"/>
              <a:t>You can add graphics to your app by referencing an image file from your project resources. Supported file types are PNG (preferred), JPG (acceptable), and GIF (discouraged). App icons, logos, and other graphics, such as those used in games, are well suited for this technique</a:t>
            </a:r>
            <a:r>
              <a:rPr lang="en-US" sz="2400" dirty="0" smtClean="0"/>
              <a:t>.</a:t>
            </a:r>
          </a:p>
          <a:p>
            <a:pPr marL="0" indent="0" algn="just">
              <a:buNone/>
            </a:pPr>
            <a:endParaRPr lang="en-US" sz="2400" dirty="0" smtClean="0"/>
          </a:p>
          <a:p>
            <a:pPr algn="just"/>
            <a:r>
              <a:rPr lang="en-US" sz="2400" dirty="0"/>
              <a:t>To use an image resource, add your file to the res/</a:t>
            </a:r>
            <a:r>
              <a:rPr lang="en-US" sz="2400" dirty="0" err="1"/>
              <a:t>drawable</a:t>
            </a:r>
            <a:r>
              <a:rPr lang="en-US" sz="2400" dirty="0"/>
              <a:t>/ directory of your project. Once in your project, you can reference the image resource from your code or your XML layout.</a:t>
            </a:r>
            <a:endParaRPr lang="en-IN" sz="2400" dirty="0"/>
          </a:p>
        </p:txBody>
      </p:sp>
    </p:spTree>
    <p:extLst>
      <p:ext uri="{BB962C8B-B14F-4D97-AF65-F5344CB8AC3E}">
        <p14:creationId xmlns:p14="http://schemas.microsoft.com/office/powerpoint/2010/main" val="389723208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52401"/>
            <a:ext cx="10972800" cy="5973763"/>
          </a:xfrm>
        </p:spPr>
        <p:txBody>
          <a:bodyPr>
            <a:normAutofit fontScale="62500" lnSpcReduction="20000"/>
          </a:bodyPr>
          <a:lstStyle/>
          <a:p>
            <a:r>
              <a:rPr lang="en-US" b="1" dirty="0" smtClean="0"/>
              <a:t>How to add image in an application?</a:t>
            </a:r>
          </a:p>
          <a:p>
            <a:pPr marL="0" indent="0">
              <a:buNone/>
            </a:pPr>
            <a:endParaRPr lang="en-US" b="1" dirty="0" smtClean="0"/>
          </a:p>
          <a:p>
            <a:pPr marL="0" indent="0">
              <a:buNone/>
            </a:pPr>
            <a:r>
              <a:rPr lang="en-US" b="1" dirty="0" smtClean="0"/>
              <a:t>Right click on the </a:t>
            </a:r>
            <a:r>
              <a:rPr lang="en-US" b="1" dirty="0" err="1" smtClean="0"/>
              <a:t>drawable</a:t>
            </a:r>
            <a:r>
              <a:rPr lang="en-US" b="1" dirty="0" smtClean="0"/>
              <a:t> folder and select paste option.</a:t>
            </a:r>
          </a:p>
          <a:p>
            <a:endParaRPr lang="en-US" dirty="0" smtClean="0"/>
          </a:p>
          <a:p>
            <a:pPr marL="0" indent="0">
              <a:buNone/>
            </a:pPr>
            <a:r>
              <a:rPr lang="en-IN" dirty="0"/>
              <a:t>&lt;?xml version="1.0" encoding="utf-8"?&gt;</a:t>
            </a:r>
            <a:br>
              <a:rPr lang="en-IN" dirty="0"/>
            </a:br>
            <a:r>
              <a:rPr lang="en-IN" dirty="0">
                <a:solidFill>
                  <a:srgbClr val="FF0000"/>
                </a:solidFill>
              </a:rPr>
              <a:t>&lt;</a:t>
            </a:r>
            <a:r>
              <a:rPr lang="en-IN" dirty="0" err="1">
                <a:solidFill>
                  <a:srgbClr val="FF0000"/>
                </a:solidFill>
              </a:rPr>
              <a:t>RelativeLayout</a:t>
            </a:r>
            <a:r>
              <a:rPr lang="en-IN" dirty="0">
                <a:solidFill>
                  <a:srgbClr val="FF0000"/>
                </a:solidFill>
              </a:rPr>
              <a:t> </a:t>
            </a:r>
            <a:r>
              <a:rPr lang="en-IN" dirty="0" err="1"/>
              <a:t>xmlns:android</a:t>
            </a:r>
            <a:r>
              <a:rPr lang="en-IN" dirty="0"/>
              <a:t>="http://schemas.android.com/</a:t>
            </a:r>
            <a:r>
              <a:rPr lang="en-IN" dirty="0" err="1"/>
              <a:t>apk</a:t>
            </a:r>
            <a:r>
              <a:rPr lang="en-IN" dirty="0"/>
              <a:t>/res/android"</a:t>
            </a:r>
            <a:br>
              <a:rPr lang="en-IN" dirty="0"/>
            </a:br>
            <a:r>
              <a:rPr lang="en-IN" dirty="0"/>
              <a:t>    </a:t>
            </a:r>
            <a:r>
              <a:rPr lang="en-IN" dirty="0" err="1"/>
              <a:t>xmlns:tools</a:t>
            </a:r>
            <a:r>
              <a:rPr lang="en-IN" dirty="0"/>
              <a:t>="http://schemas.android.com/tools"</a:t>
            </a:r>
            <a:br>
              <a:rPr lang="en-IN" dirty="0"/>
            </a:br>
            <a:r>
              <a:rPr lang="en-IN" dirty="0"/>
              <a:t>    </a:t>
            </a:r>
            <a:r>
              <a:rPr lang="en-IN" dirty="0" err="1"/>
              <a:t>android:layout_width</a:t>
            </a:r>
            <a:r>
              <a:rPr lang="en-IN" dirty="0"/>
              <a:t>="</a:t>
            </a:r>
            <a:r>
              <a:rPr lang="en-IN" dirty="0" err="1"/>
              <a:t>match_parent</a:t>
            </a:r>
            <a:r>
              <a:rPr lang="en-IN" dirty="0"/>
              <a:t>"</a:t>
            </a:r>
            <a:br>
              <a:rPr lang="en-IN" dirty="0"/>
            </a:br>
            <a:r>
              <a:rPr lang="en-IN" dirty="0"/>
              <a:t>    </a:t>
            </a:r>
            <a:r>
              <a:rPr lang="en-IN" dirty="0" err="1"/>
              <a:t>android:layout_height</a:t>
            </a:r>
            <a:r>
              <a:rPr lang="en-IN" dirty="0"/>
              <a:t>="</a:t>
            </a:r>
            <a:r>
              <a:rPr lang="en-IN" dirty="0" err="1"/>
              <a:t>match_parent</a:t>
            </a:r>
            <a:r>
              <a:rPr lang="en-IN" dirty="0"/>
              <a:t>"</a:t>
            </a:r>
            <a:br>
              <a:rPr lang="en-IN" dirty="0"/>
            </a:br>
            <a:r>
              <a:rPr lang="en-IN" dirty="0"/>
              <a:t>    </a:t>
            </a:r>
            <a:r>
              <a:rPr lang="en-IN" dirty="0" err="1"/>
              <a:t>tools:context</a:t>
            </a:r>
            <a:r>
              <a:rPr lang="en-IN" dirty="0"/>
              <a:t>=".</a:t>
            </a:r>
            <a:r>
              <a:rPr lang="en-IN" dirty="0" err="1"/>
              <a:t>MainActivity</a:t>
            </a:r>
            <a:r>
              <a:rPr lang="en-IN" dirty="0"/>
              <a:t>"&gt;</a:t>
            </a:r>
            <a:br>
              <a:rPr lang="en-IN" dirty="0"/>
            </a:br>
            <a:r>
              <a:rPr lang="en-IN" dirty="0"/>
              <a:t/>
            </a:r>
            <a:br>
              <a:rPr lang="en-IN" dirty="0"/>
            </a:br>
            <a:r>
              <a:rPr lang="en-IN" dirty="0">
                <a:solidFill>
                  <a:srgbClr val="FF0000"/>
                </a:solidFill>
              </a:rPr>
              <a:t>&lt;</a:t>
            </a:r>
            <a:r>
              <a:rPr lang="en-IN" dirty="0" err="1">
                <a:solidFill>
                  <a:srgbClr val="FF0000"/>
                </a:solidFill>
              </a:rPr>
              <a:t>ImageView</a:t>
            </a:r>
            <a:r>
              <a:rPr lang="en-IN" dirty="0">
                <a:solidFill>
                  <a:srgbClr val="FF0000"/>
                </a:solidFill>
              </a:rPr>
              <a:t/>
            </a:r>
            <a:br>
              <a:rPr lang="en-IN" dirty="0">
                <a:solidFill>
                  <a:srgbClr val="FF0000"/>
                </a:solidFill>
              </a:rPr>
            </a:br>
            <a:r>
              <a:rPr lang="en-IN" dirty="0"/>
              <a:t>    </a:t>
            </a:r>
            <a:r>
              <a:rPr lang="en-IN" dirty="0" err="1"/>
              <a:t>android:src</a:t>
            </a:r>
            <a:r>
              <a:rPr lang="en-IN" dirty="0"/>
              <a:t>="@</a:t>
            </a:r>
            <a:r>
              <a:rPr lang="en-IN" dirty="0" err="1"/>
              <a:t>drawable</a:t>
            </a:r>
            <a:r>
              <a:rPr lang="en-IN" dirty="0"/>
              <a:t>/flower"</a:t>
            </a:r>
            <a:br>
              <a:rPr lang="en-IN" dirty="0"/>
            </a:br>
            <a:r>
              <a:rPr lang="en-IN" dirty="0"/>
              <a:t>   </a:t>
            </a:r>
            <a:r>
              <a:rPr lang="en-IN" dirty="0" err="1"/>
              <a:t>android:layout_centerVertical</a:t>
            </a:r>
            <a:r>
              <a:rPr lang="en-IN" dirty="0"/>
              <a:t>="true"</a:t>
            </a:r>
            <a:br>
              <a:rPr lang="en-IN" dirty="0"/>
            </a:br>
            <a:r>
              <a:rPr lang="en-IN" dirty="0"/>
              <a:t>    </a:t>
            </a:r>
            <a:r>
              <a:rPr lang="en-IN" dirty="0" err="1"/>
              <a:t>android:layout_centerHorizontal</a:t>
            </a:r>
            <a:r>
              <a:rPr lang="en-IN" dirty="0"/>
              <a:t>="true"</a:t>
            </a:r>
            <a:br>
              <a:rPr lang="en-IN" dirty="0"/>
            </a:br>
            <a:r>
              <a:rPr lang="en-IN" dirty="0"/>
              <a:t>    </a:t>
            </a:r>
            <a:r>
              <a:rPr lang="en-IN" dirty="0" err="1"/>
              <a:t>android:layout_width</a:t>
            </a:r>
            <a:r>
              <a:rPr lang="en-IN" dirty="0"/>
              <a:t>="</a:t>
            </a:r>
            <a:r>
              <a:rPr lang="en-IN" dirty="0" err="1"/>
              <a:t>wrap_content</a:t>
            </a:r>
            <a:r>
              <a:rPr lang="en-IN" dirty="0"/>
              <a:t>"</a:t>
            </a:r>
            <a:br>
              <a:rPr lang="en-IN" dirty="0"/>
            </a:br>
            <a:r>
              <a:rPr lang="en-IN" dirty="0"/>
              <a:t>    </a:t>
            </a:r>
            <a:r>
              <a:rPr lang="en-IN" dirty="0" err="1"/>
              <a:t>android:layout_height</a:t>
            </a:r>
            <a:r>
              <a:rPr lang="en-IN" dirty="0"/>
              <a:t>="</a:t>
            </a:r>
            <a:r>
              <a:rPr lang="en-IN" dirty="0" err="1"/>
              <a:t>wrap_content</a:t>
            </a:r>
            <a:r>
              <a:rPr lang="en-IN" dirty="0" smtClean="0"/>
              <a:t>"</a:t>
            </a:r>
            <a:r>
              <a:rPr lang="en-IN" dirty="0" smtClean="0">
                <a:solidFill>
                  <a:srgbClr val="FF0000"/>
                </a:solidFill>
              </a:rPr>
              <a:t>&gt;</a:t>
            </a:r>
            <a:r>
              <a:rPr lang="en-IN" dirty="0"/>
              <a:t/>
            </a:r>
            <a:br>
              <a:rPr lang="en-IN" dirty="0"/>
            </a:br>
            <a:r>
              <a:rPr lang="en-IN" dirty="0">
                <a:solidFill>
                  <a:srgbClr val="FF0000"/>
                </a:solidFill>
              </a:rPr>
              <a:t>&lt;/</a:t>
            </a:r>
            <a:r>
              <a:rPr lang="en-IN" dirty="0" err="1">
                <a:solidFill>
                  <a:srgbClr val="FF0000"/>
                </a:solidFill>
              </a:rPr>
              <a:t>ImageView</a:t>
            </a:r>
            <a:r>
              <a:rPr lang="en-IN" dirty="0" smtClean="0">
                <a:solidFill>
                  <a:srgbClr val="FF0000"/>
                </a:solidFill>
              </a:rPr>
              <a:t>&gt;</a:t>
            </a:r>
          </a:p>
          <a:p>
            <a:pPr marL="0" indent="0">
              <a:buNone/>
            </a:pPr>
            <a:r>
              <a:rPr lang="en-IN" dirty="0"/>
              <a:t/>
            </a:r>
            <a:br>
              <a:rPr lang="en-IN" dirty="0"/>
            </a:br>
            <a:r>
              <a:rPr lang="en-IN" dirty="0">
                <a:solidFill>
                  <a:srgbClr val="FF0000"/>
                </a:solidFill>
              </a:rPr>
              <a:t>&lt;/</a:t>
            </a:r>
            <a:r>
              <a:rPr lang="en-IN" dirty="0" err="1">
                <a:solidFill>
                  <a:srgbClr val="FF0000"/>
                </a:solidFill>
              </a:rPr>
              <a:t>RelativeLayout</a:t>
            </a:r>
            <a:r>
              <a:rPr lang="en-IN" dirty="0">
                <a:solidFill>
                  <a:srgbClr val="FF0000"/>
                </a:solidFill>
              </a:rPr>
              <a:t>&gt;</a:t>
            </a:r>
            <a:endParaRPr lang="en-US" dirty="0" smtClean="0">
              <a:solidFill>
                <a:srgbClr val="FF0000"/>
              </a:solidFill>
            </a:endParaRPr>
          </a:p>
          <a:p>
            <a:endParaRPr lang="en-IN" dirty="0"/>
          </a:p>
        </p:txBody>
      </p:sp>
    </p:spTree>
    <p:extLst>
      <p:ext uri="{BB962C8B-B14F-4D97-AF65-F5344CB8AC3E}">
        <p14:creationId xmlns:p14="http://schemas.microsoft.com/office/powerpoint/2010/main" val="21415695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381001"/>
            <a:ext cx="10972800" cy="5745163"/>
          </a:xfrm>
        </p:spPr>
        <p:txBody>
          <a:bodyPr/>
          <a:lstStyle/>
          <a:p>
            <a:pPr marL="0" indent="0">
              <a:buNone/>
            </a:pPr>
            <a:r>
              <a:rPr lang="en-US" dirty="0" smtClean="0">
                <a:solidFill>
                  <a:srgbClr val="FF0000"/>
                </a:solidFill>
              </a:rPr>
              <a:t>Output:</a:t>
            </a:r>
          </a:p>
          <a:p>
            <a:pPr marL="0" indent="0">
              <a:buNone/>
            </a:pPr>
            <a:endParaRPr lang="en-IN"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5149" y="1143000"/>
            <a:ext cx="3549652" cy="495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097715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60217" y="566034"/>
            <a:ext cx="11055927" cy="1846659"/>
          </a:xfrm>
          <a:prstGeom prst="rect">
            <a:avLst/>
          </a:prstGeom>
        </p:spPr>
        <p:txBody>
          <a:bodyPr wrap="square">
            <a:spAutoFit/>
          </a:bodyPr>
          <a:lstStyle/>
          <a:p>
            <a:r>
              <a:rPr lang="en-US" b="1" dirty="0" smtClean="0">
                <a:solidFill>
                  <a:srgbClr val="FF0000"/>
                </a:solidFill>
                <a:latin typeface="Times New Roman" pitchFamily="18" charset="0"/>
                <a:cs typeface="Times New Roman" pitchFamily="18" charset="0"/>
              </a:rPr>
              <a:t>Each activity is independent of one another</a:t>
            </a:r>
            <a:r>
              <a:rPr lang="en-US" dirty="0" smtClean="0">
                <a:latin typeface="Times New Roman" pitchFamily="18" charset="0"/>
                <a:cs typeface="Times New Roman" pitchFamily="18" charset="0"/>
              </a:rPr>
              <a:t>.</a:t>
            </a:r>
          </a:p>
          <a:p>
            <a:r>
              <a:rPr lang="en-US" dirty="0" smtClean="0">
                <a:latin typeface="Times New Roman" pitchFamily="18" charset="0"/>
                <a:cs typeface="Times New Roman" pitchFamily="18" charset="0"/>
              </a:rPr>
              <a:t> </a:t>
            </a:r>
            <a:r>
              <a:rPr lang="en-US" b="1" dirty="0" smtClean="0">
                <a:latin typeface="Times New Roman" pitchFamily="18" charset="0"/>
                <a:cs typeface="Times New Roman" pitchFamily="18" charset="0"/>
              </a:rPr>
              <a:t>For example –</a:t>
            </a:r>
            <a:r>
              <a:rPr lang="en-US" dirty="0" smtClean="0">
                <a:latin typeface="Times New Roman" pitchFamily="18" charset="0"/>
                <a:cs typeface="Times New Roman" pitchFamily="18" charset="0"/>
              </a:rPr>
              <a:t> Camera application can be started in an email application to compose an email that shares an image. The picture below depicts how each new activity adds an item to back stack and how the current activity is destroyed and previous activity is resumed.</a:t>
            </a:r>
          </a:p>
          <a:p>
            <a:endParaRPr lang="en-US" dirty="0" smtClean="0">
              <a:latin typeface="Times New Roman" pitchFamily="18" charset="0"/>
              <a:cs typeface="Times New Roman" pitchFamily="18" charset="0"/>
            </a:endParaRPr>
          </a:p>
          <a:p>
            <a:endParaRPr lang="en-US" dirty="0">
              <a:latin typeface="Times New Roman" pitchFamily="18" charset="0"/>
              <a:cs typeface="Times New Roman" pitchFamily="18" charset="0"/>
            </a:endParaRPr>
          </a:p>
        </p:txBody>
      </p:sp>
      <p:pic>
        <p:nvPicPr>
          <p:cNvPr id="1026" name="Picture 2"/>
          <p:cNvPicPr>
            <a:picLocks noChangeAspect="1" noChangeArrowheads="1"/>
          </p:cNvPicPr>
          <p:nvPr/>
        </p:nvPicPr>
        <p:blipFill>
          <a:blip r:embed="rId2"/>
          <a:srcRect/>
          <a:stretch>
            <a:fillRect/>
          </a:stretch>
        </p:blipFill>
        <p:spPr bwMode="auto">
          <a:xfrm>
            <a:off x="2687782" y="2135332"/>
            <a:ext cx="6982691" cy="1866900"/>
          </a:xfrm>
          <a:prstGeom prst="rect">
            <a:avLst/>
          </a:prstGeom>
          <a:noFill/>
          <a:ln w="9525">
            <a:noFill/>
            <a:miter lim="800000"/>
            <a:headEnd/>
            <a:tailEnd/>
          </a:ln>
          <a:effectLst/>
        </p:spPr>
      </p:pic>
      <p:sp>
        <p:nvSpPr>
          <p:cNvPr id="6" name="Rectangle 5"/>
          <p:cNvSpPr/>
          <p:nvPr/>
        </p:nvSpPr>
        <p:spPr>
          <a:xfrm>
            <a:off x="290945" y="4281937"/>
            <a:ext cx="8617527" cy="1554272"/>
          </a:xfrm>
          <a:prstGeom prst="rect">
            <a:avLst/>
          </a:prstGeom>
        </p:spPr>
        <p:txBody>
          <a:bodyPr wrap="square">
            <a:spAutoFit/>
          </a:bodyPr>
          <a:lstStyle/>
          <a:p>
            <a:r>
              <a:rPr lang="en-US" dirty="0" smtClean="0">
                <a:latin typeface="Times New Roman" pitchFamily="18" charset="0"/>
                <a:cs typeface="Times New Roman" pitchFamily="18" charset="0"/>
              </a:rPr>
              <a:t>To implement an activity, </a:t>
            </a:r>
            <a:r>
              <a:rPr lang="en-US" b="1" dirty="0" smtClean="0">
                <a:solidFill>
                  <a:srgbClr val="FF0000"/>
                </a:solidFill>
                <a:latin typeface="Times New Roman" pitchFamily="18" charset="0"/>
                <a:cs typeface="Times New Roman" pitchFamily="18" charset="0"/>
              </a:rPr>
              <a:t>extend the Activity class </a:t>
            </a:r>
            <a:r>
              <a:rPr lang="en-US" dirty="0" smtClean="0">
                <a:latin typeface="Times New Roman" pitchFamily="18" charset="0"/>
                <a:cs typeface="Times New Roman" pitchFamily="18" charset="0"/>
              </a:rPr>
              <a:t>in your subclass:</a:t>
            </a:r>
          </a:p>
          <a:p>
            <a:r>
              <a:rPr lang="en-US" dirty="0" smtClean="0">
                <a:latin typeface="Times New Roman" pitchFamily="18" charset="0"/>
                <a:cs typeface="Times New Roman" pitchFamily="18" charset="0"/>
              </a:rPr>
              <a:t>	</a:t>
            </a:r>
            <a:r>
              <a:rPr lang="en-US" b="1" dirty="0" smtClean="0">
                <a:latin typeface="Times New Roman" pitchFamily="18" charset="0"/>
                <a:cs typeface="Times New Roman" pitchFamily="18" charset="0"/>
              </a:rPr>
              <a:t>public class </a:t>
            </a:r>
            <a:r>
              <a:rPr lang="en-US" b="1" dirty="0" err="1" smtClean="0">
                <a:latin typeface="Times New Roman" pitchFamily="18" charset="0"/>
                <a:cs typeface="Times New Roman" pitchFamily="18" charset="0"/>
              </a:rPr>
              <a:t>MainActivity</a:t>
            </a:r>
            <a:r>
              <a:rPr lang="en-US" b="1" dirty="0" smtClean="0">
                <a:latin typeface="Times New Roman" pitchFamily="18" charset="0"/>
                <a:cs typeface="Times New Roman" pitchFamily="18" charset="0"/>
              </a:rPr>
              <a:t> extends Activity </a:t>
            </a:r>
          </a:p>
          <a:p>
            <a:r>
              <a:rPr lang="en-US" b="1" dirty="0" smtClean="0">
                <a:latin typeface="Times New Roman" pitchFamily="18" charset="0"/>
                <a:cs typeface="Times New Roman" pitchFamily="18" charset="0"/>
              </a:rPr>
              <a:t>	{</a:t>
            </a:r>
          </a:p>
          <a:p>
            <a:r>
              <a:rPr lang="en-US" b="1" dirty="0" smtClean="0">
                <a:latin typeface="Times New Roman" pitchFamily="18" charset="0"/>
                <a:cs typeface="Times New Roman" pitchFamily="18" charset="0"/>
              </a:rPr>
              <a:t>		 //code</a:t>
            </a:r>
          </a:p>
          <a:p>
            <a:r>
              <a:rPr lang="en-US" b="1" dirty="0" smtClean="0">
                <a:latin typeface="Times New Roman" pitchFamily="18" charset="0"/>
                <a:cs typeface="Times New Roman" pitchFamily="18" charset="0"/>
              </a:rPr>
              <a:t>	 }</a:t>
            </a:r>
            <a:endParaRPr lang="en-US" b="1"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25081" y="139377"/>
            <a:ext cx="1683474" cy="492443"/>
          </a:xfrm>
          <a:prstGeom prst="rect">
            <a:avLst/>
          </a:prstGeom>
        </p:spPr>
        <p:txBody>
          <a:bodyPr wrap="none">
            <a:spAutoFit/>
          </a:bodyPr>
          <a:lstStyle/>
          <a:p>
            <a:r>
              <a:rPr lang="en-US" sz="2600" b="1" dirty="0" smtClean="0">
                <a:solidFill>
                  <a:srgbClr val="990033"/>
                </a:solidFill>
                <a:latin typeface="Times New Roman" pitchFamily="18" charset="0"/>
                <a:cs typeface="Times New Roman" pitchFamily="18" charset="0"/>
              </a:rPr>
              <a:t>2. Services</a:t>
            </a:r>
          </a:p>
        </p:txBody>
      </p:sp>
      <p:sp>
        <p:nvSpPr>
          <p:cNvPr id="5" name="Rectangle 4"/>
          <p:cNvSpPr/>
          <p:nvPr/>
        </p:nvSpPr>
        <p:spPr>
          <a:xfrm>
            <a:off x="304799" y="568910"/>
            <a:ext cx="11319164" cy="1600438"/>
          </a:xfrm>
          <a:prstGeom prst="rect">
            <a:avLst/>
          </a:prstGeom>
        </p:spPr>
        <p:txBody>
          <a:bodyPr wrap="square">
            <a:spAutoFit/>
          </a:bodyPr>
          <a:lstStyle/>
          <a:p>
            <a:pPr marL="234950" indent="-234950">
              <a:buFont typeface="Arial" pitchFamily="34" charset="0"/>
              <a:buChar char="•"/>
            </a:pPr>
            <a:r>
              <a:rPr lang="en-US" dirty="0" smtClean="0">
                <a:latin typeface="Times New Roman" pitchFamily="18" charset="0"/>
                <a:cs typeface="Times New Roman" pitchFamily="18" charset="0"/>
              </a:rPr>
              <a:t>A </a:t>
            </a:r>
            <a:r>
              <a:rPr lang="en-US" b="1" i="1" dirty="0" smtClean="0">
                <a:latin typeface="Times New Roman" pitchFamily="18" charset="0"/>
                <a:cs typeface="Times New Roman" pitchFamily="18" charset="0"/>
              </a:rPr>
              <a:t>service</a:t>
            </a:r>
            <a:r>
              <a:rPr lang="en-US" dirty="0" smtClean="0">
                <a:latin typeface="Times New Roman" pitchFamily="18" charset="0"/>
                <a:cs typeface="Times New Roman" pitchFamily="18" charset="0"/>
              </a:rPr>
              <a:t> is a component that </a:t>
            </a:r>
            <a:r>
              <a:rPr lang="en-US" sz="2200" b="1" dirty="0" smtClean="0">
                <a:solidFill>
                  <a:srgbClr val="FF0000"/>
                </a:solidFill>
                <a:latin typeface="Times New Roman" pitchFamily="18" charset="0"/>
                <a:cs typeface="Times New Roman" pitchFamily="18" charset="0"/>
              </a:rPr>
              <a:t>runs in the background to perform long-term operations </a:t>
            </a:r>
            <a:r>
              <a:rPr lang="en-US" dirty="0" smtClean="0">
                <a:latin typeface="Times New Roman" pitchFamily="18" charset="0"/>
                <a:cs typeface="Times New Roman" pitchFamily="18" charset="0"/>
              </a:rPr>
              <a:t>or to perform work for remote processes.  it acts as </a:t>
            </a:r>
            <a:r>
              <a:rPr lang="en-US" b="1" dirty="0" smtClean="0">
                <a:latin typeface="Times New Roman" pitchFamily="18" charset="0"/>
                <a:cs typeface="Times New Roman" pitchFamily="18" charset="0"/>
              </a:rPr>
              <a:t>an invisible worker </a:t>
            </a:r>
            <a:r>
              <a:rPr lang="en-US" dirty="0" smtClean="0">
                <a:latin typeface="Times New Roman" pitchFamily="18" charset="0"/>
                <a:cs typeface="Times New Roman" pitchFamily="18" charset="0"/>
              </a:rPr>
              <a:t>of our application.</a:t>
            </a:r>
          </a:p>
          <a:p>
            <a:pPr marL="234950" indent="-234950">
              <a:buFont typeface="Arial" pitchFamily="34" charset="0"/>
              <a:buChar char="•"/>
            </a:pPr>
            <a:r>
              <a:rPr lang="en-US" dirty="0" smtClean="0"/>
              <a:t> </a:t>
            </a:r>
            <a:r>
              <a:rPr lang="en-US" dirty="0" smtClean="0">
                <a:latin typeface="Times New Roman" pitchFamily="18" charset="0"/>
                <a:cs typeface="Times New Roman" pitchFamily="18" charset="0"/>
              </a:rPr>
              <a:t>It performs tasks </a:t>
            </a:r>
            <a:r>
              <a:rPr lang="en-US" b="1" dirty="0" smtClean="0">
                <a:solidFill>
                  <a:srgbClr val="FF0000"/>
                </a:solidFill>
                <a:latin typeface="Times New Roman" pitchFamily="18" charset="0"/>
                <a:cs typeface="Times New Roman" pitchFamily="18" charset="0"/>
              </a:rPr>
              <a:t>when applications are not active. </a:t>
            </a:r>
          </a:p>
          <a:p>
            <a:pPr marL="234950" indent="-234950">
              <a:buFont typeface="Arial" pitchFamily="34" charset="0"/>
              <a:buChar char="•"/>
            </a:pPr>
            <a:r>
              <a:rPr lang="en-US" dirty="0" smtClean="0">
                <a:latin typeface="Times New Roman" pitchFamily="18" charset="0"/>
                <a:cs typeface="Times New Roman" pitchFamily="18" charset="0"/>
              </a:rPr>
              <a:t>A service </a:t>
            </a:r>
            <a:r>
              <a:rPr lang="en-US" b="1" dirty="0" smtClean="0">
                <a:solidFill>
                  <a:srgbClr val="FF0000"/>
                </a:solidFill>
                <a:latin typeface="Times New Roman" pitchFamily="18" charset="0"/>
                <a:cs typeface="Times New Roman" pitchFamily="18" charset="0"/>
              </a:rPr>
              <a:t>does not provide a user interface</a:t>
            </a:r>
            <a:r>
              <a:rPr lang="en-US" dirty="0" smtClean="0">
                <a:latin typeface="Times New Roman" pitchFamily="18" charset="0"/>
                <a:cs typeface="Times New Roman" pitchFamily="18" charset="0"/>
              </a:rPr>
              <a:t>.</a:t>
            </a:r>
          </a:p>
          <a:p>
            <a:pPr marL="234950" indent="-234950">
              <a:buFont typeface="Arial" pitchFamily="34" charset="0"/>
              <a:buChar char="•"/>
            </a:pPr>
            <a:r>
              <a:rPr lang="en-US" dirty="0" smtClean="0">
                <a:latin typeface="Times New Roman" pitchFamily="18" charset="0"/>
                <a:cs typeface="Times New Roman" pitchFamily="18" charset="0"/>
              </a:rPr>
              <a:t>An </a:t>
            </a:r>
            <a:r>
              <a:rPr lang="en-US" b="1" dirty="0" smtClean="0">
                <a:latin typeface="Times New Roman" pitchFamily="18" charset="0"/>
                <a:cs typeface="Times New Roman" pitchFamily="18" charset="0"/>
              </a:rPr>
              <a:t>example</a:t>
            </a:r>
            <a:r>
              <a:rPr lang="en-US" dirty="0" smtClean="0">
                <a:latin typeface="Times New Roman" pitchFamily="18" charset="0"/>
                <a:cs typeface="Times New Roman" pitchFamily="18" charset="0"/>
              </a:rPr>
              <a:t> of service is we can surf the internet or use any other application while listening to music.</a:t>
            </a:r>
            <a:endParaRPr lang="en-US" dirty="0">
              <a:latin typeface="Times New Roman" pitchFamily="18" charset="0"/>
              <a:cs typeface="Times New Roman" pitchFamily="18" charset="0"/>
            </a:endParaRPr>
          </a:p>
        </p:txBody>
      </p:sp>
      <p:sp>
        <p:nvSpPr>
          <p:cNvPr id="6" name="Rectangle 5"/>
          <p:cNvSpPr/>
          <p:nvPr/>
        </p:nvSpPr>
        <p:spPr>
          <a:xfrm>
            <a:off x="845128" y="2166957"/>
            <a:ext cx="7398328" cy="1723549"/>
          </a:xfrm>
          <a:prstGeom prst="rect">
            <a:avLst/>
          </a:prstGeom>
        </p:spPr>
        <p:txBody>
          <a:bodyPr wrap="square">
            <a:spAutoFit/>
          </a:bodyPr>
          <a:lstStyle/>
          <a:p>
            <a:pPr fontAlgn="base"/>
            <a:r>
              <a:rPr lang="en-US" dirty="0" smtClean="0">
                <a:latin typeface="Times New Roman" pitchFamily="18" charset="0"/>
                <a:cs typeface="Times New Roman" pitchFamily="18" charset="0"/>
              </a:rPr>
              <a:t>To execute services, </a:t>
            </a:r>
            <a:r>
              <a:rPr lang="en-US" b="1" dirty="0" smtClean="0">
                <a:latin typeface="Times New Roman" pitchFamily="18" charset="0"/>
                <a:cs typeface="Times New Roman" pitchFamily="18" charset="0"/>
              </a:rPr>
              <a:t>extend the Services class in your sub-class:</a:t>
            </a:r>
          </a:p>
          <a:p>
            <a:pPr fontAlgn="base"/>
            <a:endParaRPr lang="en-US" sz="1100" dirty="0" smtClean="0">
              <a:latin typeface="Times New Roman" pitchFamily="18" charset="0"/>
              <a:cs typeface="Times New Roman" pitchFamily="18" charset="0"/>
            </a:endParaRPr>
          </a:p>
          <a:p>
            <a:pPr fontAlgn="base"/>
            <a:r>
              <a:rPr lang="en-US" dirty="0" smtClean="0">
                <a:solidFill>
                  <a:srgbClr val="FF0000"/>
                </a:solidFill>
                <a:latin typeface="Times New Roman" pitchFamily="18" charset="0"/>
                <a:cs typeface="Times New Roman" pitchFamily="18" charset="0"/>
              </a:rPr>
              <a:t>public </a:t>
            </a:r>
            <a:r>
              <a:rPr lang="en-US" b="1" dirty="0" smtClean="0">
                <a:solidFill>
                  <a:srgbClr val="FF0000"/>
                </a:solidFill>
                <a:latin typeface="Times New Roman" pitchFamily="18" charset="0"/>
                <a:cs typeface="Times New Roman" pitchFamily="18" charset="0"/>
              </a:rPr>
              <a:t>class</a:t>
            </a:r>
            <a:r>
              <a:rPr lang="en-US" dirty="0" smtClean="0">
                <a:solidFill>
                  <a:srgbClr val="FF0000"/>
                </a:solidFill>
                <a:latin typeface="Times New Roman" pitchFamily="18" charset="0"/>
                <a:cs typeface="Times New Roman" pitchFamily="18" charset="0"/>
              </a:rPr>
              <a:t> </a:t>
            </a:r>
            <a:r>
              <a:rPr lang="en-US" dirty="0" err="1" smtClean="0">
                <a:solidFill>
                  <a:srgbClr val="FF0000"/>
                </a:solidFill>
                <a:latin typeface="Times New Roman" pitchFamily="18" charset="0"/>
                <a:cs typeface="Times New Roman" pitchFamily="18" charset="0"/>
              </a:rPr>
              <a:t>MyService</a:t>
            </a:r>
            <a:r>
              <a:rPr lang="en-US" dirty="0" smtClean="0">
                <a:solidFill>
                  <a:srgbClr val="FF0000"/>
                </a:solidFill>
                <a:latin typeface="Times New Roman" pitchFamily="18" charset="0"/>
                <a:cs typeface="Times New Roman" pitchFamily="18" charset="0"/>
              </a:rPr>
              <a:t> </a:t>
            </a:r>
            <a:r>
              <a:rPr lang="en-US" b="1" dirty="0" smtClean="0">
                <a:solidFill>
                  <a:srgbClr val="FF0000"/>
                </a:solidFill>
                <a:latin typeface="Times New Roman" pitchFamily="18" charset="0"/>
                <a:cs typeface="Times New Roman" pitchFamily="18" charset="0"/>
              </a:rPr>
              <a:t>extends</a:t>
            </a:r>
            <a:r>
              <a:rPr lang="en-US" dirty="0" smtClean="0">
                <a:solidFill>
                  <a:srgbClr val="FF0000"/>
                </a:solidFill>
                <a:latin typeface="Times New Roman" pitchFamily="18" charset="0"/>
                <a:cs typeface="Times New Roman" pitchFamily="18" charset="0"/>
              </a:rPr>
              <a:t> Services</a:t>
            </a:r>
          </a:p>
          <a:p>
            <a:pPr fontAlgn="base"/>
            <a:r>
              <a:rPr lang="en-US" dirty="0" smtClean="0">
                <a:solidFill>
                  <a:srgbClr val="FF0000"/>
                </a:solidFill>
                <a:latin typeface="Times New Roman" pitchFamily="18" charset="0"/>
                <a:cs typeface="Times New Roman" pitchFamily="18" charset="0"/>
              </a:rPr>
              <a:t> { </a:t>
            </a:r>
          </a:p>
          <a:p>
            <a:pPr fontAlgn="base"/>
            <a:r>
              <a:rPr lang="en-US" dirty="0" smtClean="0">
                <a:solidFill>
                  <a:srgbClr val="FF0000"/>
                </a:solidFill>
                <a:latin typeface="Times New Roman" pitchFamily="18" charset="0"/>
                <a:cs typeface="Times New Roman" pitchFamily="18" charset="0"/>
              </a:rPr>
              <a:t>//co</a:t>
            </a:r>
            <a:r>
              <a:rPr lang="en-US" dirty="0" smtClean="0">
                <a:solidFill>
                  <a:srgbClr val="FF0000"/>
                </a:solidFill>
              </a:rPr>
              <a:t>de </a:t>
            </a:r>
          </a:p>
          <a:p>
            <a:pPr fontAlgn="base"/>
            <a:r>
              <a:rPr lang="en-US" dirty="0" smtClean="0">
                <a:solidFill>
                  <a:srgbClr val="FF0000"/>
                </a:solidFill>
              </a:rPr>
              <a:t>}</a:t>
            </a:r>
            <a:endParaRPr lang="en-US" dirty="0">
              <a:solidFill>
                <a:srgbClr val="FF0000"/>
              </a:solidFill>
            </a:endParaRPr>
          </a:p>
        </p:txBody>
      </p:sp>
      <p:pic>
        <p:nvPicPr>
          <p:cNvPr id="2050" name="Picture 2"/>
          <p:cNvPicPr>
            <a:picLocks noChangeAspect="1" noChangeArrowheads="1"/>
          </p:cNvPicPr>
          <p:nvPr/>
        </p:nvPicPr>
        <p:blipFill>
          <a:blip r:embed="rId2"/>
          <a:srcRect/>
          <a:stretch>
            <a:fillRect/>
          </a:stretch>
        </p:blipFill>
        <p:spPr bwMode="auto">
          <a:xfrm>
            <a:off x="9379527" y="2286357"/>
            <a:ext cx="2467808" cy="4225279"/>
          </a:xfrm>
          <a:prstGeom prst="rect">
            <a:avLst/>
          </a:prstGeom>
          <a:noFill/>
          <a:ln w="9525">
            <a:noFill/>
            <a:miter lim="800000"/>
            <a:headEnd/>
            <a:tailEnd/>
          </a:ln>
          <a:effectLst/>
        </p:spPr>
      </p:pic>
      <p:grpSp>
        <p:nvGrpSpPr>
          <p:cNvPr id="11" name="Group 10"/>
          <p:cNvGrpSpPr/>
          <p:nvPr/>
        </p:nvGrpSpPr>
        <p:grpSpPr>
          <a:xfrm>
            <a:off x="2563102" y="3519055"/>
            <a:ext cx="6483916" cy="3322291"/>
            <a:chOff x="1690265" y="3657600"/>
            <a:chExt cx="6796064" cy="3184437"/>
          </a:xfrm>
        </p:grpSpPr>
        <p:pic>
          <p:nvPicPr>
            <p:cNvPr id="2051" name="Picture 3"/>
            <p:cNvPicPr>
              <a:picLocks noChangeAspect="1" noChangeArrowheads="1"/>
            </p:cNvPicPr>
            <p:nvPr/>
          </p:nvPicPr>
          <p:blipFill>
            <a:blip r:embed="rId3"/>
            <a:srcRect/>
            <a:stretch>
              <a:fillRect/>
            </a:stretch>
          </p:blipFill>
          <p:spPr bwMode="auto">
            <a:xfrm>
              <a:off x="1690265" y="3657600"/>
              <a:ext cx="6636328" cy="2829671"/>
            </a:xfrm>
            <a:prstGeom prst="rect">
              <a:avLst/>
            </a:prstGeom>
            <a:noFill/>
            <a:ln w="9525">
              <a:noFill/>
              <a:miter lim="800000"/>
              <a:headEnd/>
              <a:tailEnd/>
            </a:ln>
            <a:effectLst/>
          </p:spPr>
        </p:pic>
        <p:sp>
          <p:nvSpPr>
            <p:cNvPr id="9" name="TextBox 8"/>
            <p:cNvSpPr txBox="1"/>
            <p:nvPr/>
          </p:nvSpPr>
          <p:spPr>
            <a:xfrm>
              <a:off x="2466109" y="6473279"/>
              <a:ext cx="2099407" cy="368758"/>
            </a:xfrm>
            <a:prstGeom prst="rect">
              <a:avLst/>
            </a:prstGeom>
            <a:noFill/>
          </p:spPr>
          <p:txBody>
            <a:bodyPr wrap="square" rtlCol="0">
              <a:spAutoFit/>
            </a:bodyPr>
            <a:lstStyle/>
            <a:p>
              <a:r>
                <a:rPr lang="en-US" b="1" dirty="0" smtClean="0">
                  <a:latin typeface="Times New Roman" pitchFamily="18" charset="0"/>
                  <a:cs typeface="Times New Roman" pitchFamily="18" charset="0"/>
                </a:rPr>
                <a:t>Playing Game</a:t>
              </a:r>
              <a:endParaRPr lang="en-US" b="1" dirty="0">
                <a:latin typeface="Times New Roman" pitchFamily="18" charset="0"/>
                <a:cs typeface="Times New Roman" pitchFamily="18" charset="0"/>
              </a:endParaRPr>
            </a:p>
          </p:txBody>
        </p:sp>
        <p:sp>
          <p:nvSpPr>
            <p:cNvPr id="10" name="TextBox 9"/>
            <p:cNvSpPr txBox="1"/>
            <p:nvPr/>
          </p:nvSpPr>
          <p:spPr>
            <a:xfrm>
              <a:off x="5624930" y="6473279"/>
              <a:ext cx="2861399" cy="368758"/>
            </a:xfrm>
            <a:prstGeom prst="rect">
              <a:avLst/>
            </a:prstGeom>
            <a:noFill/>
          </p:spPr>
          <p:txBody>
            <a:bodyPr wrap="square" rtlCol="0">
              <a:spAutoFit/>
            </a:bodyPr>
            <a:lstStyle/>
            <a:p>
              <a:r>
                <a:rPr lang="en-US" b="1" dirty="0" smtClean="0">
                  <a:latin typeface="Times New Roman" pitchFamily="18" charset="0"/>
                  <a:cs typeface="Times New Roman" pitchFamily="18" charset="0"/>
                </a:rPr>
                <a:t>Downloading  </a:t>
              </a:r>
              <a:r>
                <a:rPr lang="en-US" b="1" dirty="0" err="1" smtClean="0">
                  <a:latin typeface="Times New Roman" pitchFamily="18" charset="0"/>
                  <a:cs typeface="Times New Roman" pitchFamily="18" charset="0"/>
                </a:rPr>
                <a:t>SnapChat</a:t>
              </a:r>
              <a:endParaRPr lang="en-US" b="1" dirty="0">
                <a:latin typeface="Times New Roman" pitchFamily="18" charset="0"/>
                <a:cs typeface="Times New Roman" pitchFamily="18" charset="0"/>
              </a:endParaRPr>
            </a:p>
          </p:txBody>
        </p:sp>
      </p:gr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1556" y="-28282"/>
            <a:ext cx="12011893" cy="4708981"/>
          </a:xfrm>
          <a:prstGeom prst="rect">
            <a:avLst/>
          </a:prstGeom>
        </p:spPr>
        <p:txBody>
          <a:bodyPr wrap="square">
            <a:spAutoFit/>
          </a:bodyPr>
          <a:lstStyle/>
          <a:p>
            <a:r>
              <a:rPr lang="en-US" sz="2600" b="1" dirty="0" smtClean="0">
                <a:solidFill>
                  <a:srgbClr val="990033"/>
                </a:solidFill>
                <a:latin typeface="Times New Roman" pitchFamily="18" charset="0"/>
                <a:cs typeface="Times New Roman" pitchFamily="18" charset="0"/>
              </a:rPr>
              <a:t>3. Broadcast Receivers</a:t>
            </a:r>
          </a:p>
          <a:p>
            <a:r>
              <a:rPr lang="en-US" dirty="0" smtClean="0">
                <a:latin typeface="Times New Roman" pitchFamily="18" charset="0"/>
                <a:cs typeface="Times New Roman" pitchFamily="18" charset="0"/>
              </a:rPr>
              <a:t>	</a:t>
            </a:r>
            <a:r>
              <a:rPr lang="en-US" dirty="0" smtClean="0"/>
              <a:t> </a:t>
            </a:r>
            <a:r>
              <a:rPr lang="en-US" sz="1800" dirty="0" smtClean="0">
                <a:latin typeface="Times New Roman" pitchFamily="18" charset="0"/>
                <a:cs typeface="Times New Roman" pitchFamily="18" charset="0"/>
              </a:rPr>
              <a:t>A </a:t>
            </a:r>
            <a:r>
              <a:rPr lang="en-US" sz="1800" i="1" dirty="0" smtClean="0">
                <a:latin typeface="Times New Roman" pitchFamily="18" charset="0"/>
                <a:cs typeface="Times New Roman" pitchFamily="18" charset="0"/>
              </a:rPr>
              <a:t>broadcast receiver</a:t>
            </a:r>
            <a:r>
              <a:rPr lang="en-US" sz="1800" dirty="0" smtClean="0">
                <a:latin typeface="Times New Roman" pitchFamily="18" charset="0"/>
                <a:cs typeface="Times New Roman" pitchFamily="18" charset="0"/>
              </a:rPr>
              <a:t> is an Android application component which allows </a:t>
            </a:r>
            <a:r>
              <a:rPr lang="en-US" sz="1800" b="1" dirty="0" smtClean="0">
                <a:solidFill>
                  <a:srgbClr val="FF0000"/>
                </a:solidFill>
                <a:latin typeface="Times New Roman" pitchFamily="18" charset="0"/>
                <a:cs typeface="Times New Roman" pitchFamily="18" charset="0"/>
              </a:rPr>
              <a:t>you to register for system generated events or application events. </a:t>
            </a:r>
          </a:p>
          <a:p>
            <a:r>
              <a:rPr lang="en-US" sz="1800" b="1" dirty="0" smtClean="0">
                <a:solidFill>
                  <a:srgbClr val="FF0000"/>
                </a:solidFill>
                <a:latin typeface="Times New Roman" pitchFamily="18" charset="0"/>
                <a:cs typeface="Times New Roman" pitchFamily="18" charset="0"/>
              </a:rPr>
              <a:t>	</a:t>
            </a:r>
            <a:r>
              <a:rPr lang="en-US" sz="1800" dirty="0" smtClean="0">
                <a:latin typeface="Times New Roman" pitchFamily="18" charset="0"/>
                <a:cs typeface="Times New Roman" pitchFamily="18" charset="0"/>
              </a:rPr>
              <a:t>Whenever those events occur the </a:t>
            </a:r>
            <a:r>
              <a:rPr lang="en-US" sz="1800" b="1" dirty="0" smtClean="0">
                <a:solidFill>
                  <a:srgbClr val="FF0000"/>
                </a:solidFill>
                <a:latin typeface="Times New Roman" pitchFamily="18" charset="0"/>
                <a:cs typeface="Times New Roman" pitchFamily="18" charset="0"/>
              </a:rPr>
              <a:t>system notifies all the registered broadcast receivers and then the desired action is being done</a:t>
            </a:r>
            <a:r>
              <a:rPr lang="en-US" sz="1800" dirty="0" smtClean="0">
                <a:latin typeface="Times New Roman" pitchFamily="18" charset="0"/>
                <a:cs typeface="Times New Roman" pitchFamily="18" charset="0"/>
              </a:rPr>
              <a:t>.</a:t>
            </a:r>
          </a:p>
          <a:p>
            <a:r>
              <a:rPr lang="en-US" sz="1800" dirty="0" smtClean="0">
                <a:latin typeface="Times New Roman" pitchFamily="18" charset="0"/>
                <a:cs typeface="Times New Roman" pitchFamily="18" charset="0"/>
              </a:rPr>
              <a:t>	 Broadcast originates from the </a:t>
            </a:r>
            <a:r>
              <a:rPr lang="en-US" sz="1800" b="1" dirty="0" smtClean="0">
                <a:latin typeface="Times New Roman" pitchFamily="18" charset="0"/>
                <a:cs typeface="Times New Roman" pitchFamily="18" charset="0"/>
              </a:rPr>
              <a:t>system as well as applications</a:t>
            </a:r>
            <a:r>
              <a:rPr lang="en-US" sz="1800" dirty="0" smtClean="0">
                <a:latin typeface="Times New Roman" pitchFamily="18" charset="0"/>
                <a:cs typeface="Times New Roman" pitchFamily="18" charset="0"/>
              </a:rPr>
              <a:t>.  	</a:t>
            </a:r>
            <a:r>
              <a:rPr lang="en-US" sz="1800" b="1" dirty="0" smtClean="0">
                <a:solidFill>
                  <a:srgbClr val="FF0000"/>
                </a:solidFill>
                <a:latin typeface="Times New Roman" pitchFamily="18" charset="0"/>
                <a:cs typeface="Times New Roman" pitchFamily="18" charset="0"/>
              </a:rPr>
              <a:t>.</a:t>
            </a:r>
          </a:p>
          <a:p>
            <a:pPr fontAlgn="base"/>
            <a:r>
              <a:rPr lang="en-US" sz="1800" dirty="0" smtClean="0">
                <a:latin typeface="Times New Roman" pitchFamily="18" charset="0"/>
                <a:cs typeface="Times New Roman" pitchFamily="18" charset="0"/>
              </a:rPr>
              <a:t>	The Broadcast Receiver’s job is </a:t>
            </a:r>
            <a:r>
              <a:rPr lang="en-US" sz="1800" b="1" dirty="0" smtClean="0">
                <a:solidFill>
                  <a:srgbClr val="FF0000"/>
                </a:solidFill>
                <a:latin typeface="Times New Roman" pitchFamily="18" charset="0"/>
                <a:cs typeface="Times New Roman" pitchFamily="18" charset="0"/>
              </a:rPr>
              <a:t>to pass a notification to the user when a specific event occurs</a:t>
            </a:r>
            <a:r>
              <a:rPr lang="en-US" sz="1800" dirty="0" smtClean="0">
                <a:latin typeface="Times New Roman" pitchFamily="18" charset="0"/>
                <a:cs typeface="Times New Roman" pitchFamily="18" charset="0"/>
              </a:rPr>
              <a:t>.</a:t>
            </a:r>
          </a:p>
          <a:p>
            <a:pPr fontAlgn="base"/>
            <a:r>
              <a:rPr lang="en-US" sz="1800" dirty="0" smtClean="0">
                <a:latin typeface="Times New Roman" pitchFamily="18" charset="0"/>
                <a:cs typeface="Times New Roman" pitchFamily="18" charset="0"/>
              </a:rPr>
              <a:t>Using a Broadcast Receiver, applications can register for a particular type of event. Once the event occurs, the system will notify all the registered applications in the system.</a:t>
            </a:r>
          </a:p>
          <a:p>
            <a:pPr fontAlgn="base"/>
            <a:r>
              <a:rPr lang="en-US" sz="1800" dirty="0" smtClean="0"/>
              <a:t>	</a:t>
            </a:r>
            <a:r>
              <a:rPr lang="en-US" sz="1800" dirty="0" smtClean="0">
                <a:latin typeface="Times New Roman" pitchFamily="18" charset="0"/>
                <a:cs typeface="Times New Roman" pitchFamily="18" charset="0"/>
              </a:rPr>
              <a:t>Although broadcast receivers </a:t>
            </a:r>
            <a:r>
              <a:rPr lang="en-US" sz="1800" b="1" dirty="0" smtClean="0">
                <a:latin typeface="Times New Roman" pitchFamily="18" charset="0"/>
                <a:cs typeface="Times New Roman" pitchFamily="18" charset="0"/>
              </a:rPr>
              <a:t>don’t display a user interface</a:t>
            </a:r>
            <a:r>
              <a:rPr lang="en-US" sz="1800" dirty="0" smtClean="0">
                <a:latin typeface="Times New Roman" pitchFamily="18" charset="0"/>
                <a:cs typeface="Times New Roman" pitchFamily="18" charset="0"/>
              </a:rPr>
              <a:t>, they may create a </a:t>
            </a:r>
            <a:r>
              <a:rPr lang="en-US" sz="1800" b="1" dirty="0" smtClean="0">
                <a:latin typeface="Times New Roman" pitchFamily="18" charset="0"/>
                <a:cs typeface="Times New Roman" pitchFamily="18" charset="0"/>
              </a:rPr>
              <a:t>status bar notification</a:t>
            </a:r>
            <a:r>
              <a:rPr lang="en-US" sz="1800" dirty="0" smtClean="0">
                <a:latin typeface="Times New Roman" pitchFamily="18" charset="0"/>
                <a:cs typeface="Times New Roman" pitchFamily="18" charset="0"/>
              </a:rPr>
              <a:t> to alert the user when a broadcast event occurs.</a:t>
            </a:r>
          </a:p>
          <a:p>
            <a:pPr fontAlgn="base"/>
            <a:r>
              <a:rPr lang="en-US" sz="1800" dirty="0" smtClean="0">
                <a:latin typeface="Times New Roman" pitchFamily="18" charset="0"/>
                <a:cs typeface="Times New Roman" pitchFamily="18" charset="0"/>
              </a:rPr>
              <a:t>Example</a:t>
            </a:r>
          </a:p>
          <a:p>
            <a:pPr fontAlgn="base"/>
            <a:r>
              <a:rPr lang="en-US" sz="1800" dirty="0" smtClean="0">
                <a:latin typeface="Times New Roman" pitchFamily="18" charset="0"/>
                <a:cs typeface="Times New Roman" pitchFamily="18" charset="0"/>
              </a:rPr>
              <a:t>	The </a:t>
            </a:r>
            <a:r>
              <a:rPr lang="en-US" sz="1800" b="1" dirty="0" smtClean="0">
                <a:solidFill>
                  <a:srgbClr val="FF0000"/>
                </a:solidFill>
                <a:latin typeface="Times New Roman" pitchFamily="18" charset="0"/>
                <a:cs typeface="Times New Roman" pitchFamily="18" charset="0"/>
              </a:rPr>
              <a:t>alarm notification, low battery notification </a:t>
            </a:r>
            <a:r>
              <a:rPr lang="en-US" sz="1800" dirty="0" smtClean="0">
                <a:latin typeface="Times New Roman" pitchFamily="18" charset="0"/>
                <a:cs typeface="Times New Roman" pitchFamily="18" charset="0"/>
              </a:rPr>
              <a:t>etc. are the example of </a:t>
            </a:r>
            <a:r>
              <a:rPr lang="en-US" sz="1800" b="1" dirty="0" smtClean="0">
                <a:latin typeface="Times New Roman" pitchFamily="18" charset="0"/>
                <a:cs typeface="Times New Roman" pitchFamily="18" charset="0"/>
              </a:rPr>
              <a:t>broadcast originating from the system</a:t>
            </a:r>
            <a:r>
              <a:rPr lang="en-US" sz="1800" dirty="0" smtClean="0">
                <a:latin typeface="Times New Roman" pitchFamily="18" charset="0"/>
                <a:cs typeface="Times New Roman" pitchFamily="18" charset="0"/>
              </a:rPr>
              <a:t>. </a:t>
            </a:r>
          </a:p>
          <a:p>
            <a:pPr fontAlgn="base"/>
            <a:r>
              <a:rPr lang="en-US" dirty="0" smtClean="0">
                <a:latin typeface="Times New Roman" pitchFamily="18" charset="0"/>
                <a:cs typeface="Times New Roman" pitchFamily="18" charset="0"/>
              </a:rPr>
              <a:t>	While getting the </a:t>
            </a:r>
            <a:r>
              <a:rPr lang="en-US" b="1" dirty="0" smtClean="0">
                <a:latin typeface="Times New Roman" pitchFamily="18" charset="0"/>
                <a:cs typeface="Times New Roman" pitchFamily="18" charset="0"/>
              </a:rPr>
              <a:t>push notifications </a:t>
            </a:r>
            <a:r>
              <a:rPr lang="en-US" dirty="0" smtClean="0">
                <a:latin typeface="Times New Roman" pitchFamily="18" charset="0"/>
                <a:cs typeface="Times New Roman" pitchFamily="18" charset="0"/>
              </a:rPr>
              <a:t>for desired application describes the example for </a:t>
            </a:r>
            <a:r>
              <a:rPr lang="en-US" b="1" dirty="0" smtClean="0">
                <a:latin typeface="Times New Roman" pitchFamily="18" charset="0"/>
                <a:cs typeface="Times New Roman" pitchFamily="18" charset="0"/>
              </a:rPr>
              <a:t>broadcast originating from the application. </a:t>
            </a:r>
          </a:p>
          <a:p>
            <a:endParaRPr lang="en-US" b="1" dirty="0">
              <a:solidFill>
                <a:srgbClr val="FF0000"/>
              </a:solidFill>
              <a:latin typeface="Times New Roman" pitchFamily="18" charset="0"/>
              <a:cs typeface="Times New Roman" pitchFamily="18" charset="0"/>
            </a:endParaRPr>
          </a:p>
        </p:txBody>
      </p:sp>
      <p:pic>
        <p:nvPicPr>
          <p:cNvPr id="23554" name="Picture 2"/>
          <p:cNvPicPr>
            <a:picLocks noChangeAspect="1" noChangeArrowheads="1"/>
          </p:cNvPicPr>
          <p:nvPr/>
        </p:nvPicPr>
        <p:blipFill>
          <a:blip r:embed="rId2"/>
          <a:srcRect/>
          <a:stretch>
            <a:fillRect/>
          </a:stretch>
        </p:blipFill>
        <p:spPr bwMode="auto">
          <a:xfrm>
            <a:off x="4114799" y="4122497"/>
            <a:ext cx="6109855" cy="2740387"/>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22280</TotalTime>
  <Words>2936</Words>
  <Application>Microsoft Office PowerPoint</Application>
  <PresentationFormat>Custom</PresentationFormat>
  <Paragraphs>882</Paragraphs>
  <Slides>62</Slides>
  <Notes>0</Notes>
  <HiddenSlides>0</HiddenSlides>
  <MMClips>0</MMClips>
  <ScaleCrop>false</ScaleCrop>
  <HeadingPairs>
    <vt:vector size="4" baseType="variant">
      <vt:variant>
        <vt:lpstr>Theme</vt:lpstr>
      </vt:variant>
      <vt:variant>
        <vt:i4>1</vt:i4>
      </vt:variant>
      <vt:variant>
        <vt:lpstr>Slide Titles</vt:lpstr>
      </vt:variant>
      <vt:variant>
        <vt:i4>62</vt:i4>
      </vt:variant>
    </vt:vector>
  </HeadingPairs>
  <TitlesOfParts>
    <vt:vector size="63" baseType="lpstr">
      <vt:lpstr>Office Theme</vt:lpstr>
      <vt:lpstr>UNIT-2</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Attributes of Linear Layout</vt:lpstr>
      <vt:lpstr> Arrange children views in a vertical manner </vt:lpstr>
      <vt:lpstr>Arrange children views in a horizontal manner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Drawable Folder</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Unit -1</dc:title>
  <dc:creator>MRUH</dc:creator>
  <cp:lastModifiedBy>MRUH</cp:lastModifiedBy>
  <cp:revision>1017</cp:revision>
  <dcterms:created xsi:type="dcterms:W3CDTF">2022-04-07T21:01:01Z</dcterms:created>
  <dcterms:modified xsi:type="dcterms:W3CDTF">2024-03-04T07:47:15Z</dcterms:modified>
</cp:coreProperties>
</file>